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6" r:id="rId3"/>
    <p:sldId id="257"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049"/>
    <a:srgbClr val="1F0BB5"/>
    <a:srgbClr val="24DA28"/>
    <a:srgbClr val="69C38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5.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12.png"/><Relationship Id="rId5" Type="http://schemas.openxmlformats.org/officeDocument/2006/relationships/image" Target="../media/image5.png"/><Relationship Id="rId10" Type="http://schemas.openxmlformats.org/officeDocument/2006/relationships/image" Target="../media/image18.png"/><Relationship Id="rId4" Type="http://schemas.openxmlformats.org/officeDocument/2006/relationships/image" Target="../media/image4.png"/><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s-PR" smtClean="0"/>
              <a:t>Click to edit Master title style</a:t>
            </a:r>
            <a:endParaRPr lang="es-P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PR" smtClean="0"/>
              <a:t>Click to edit Master subtitle style</a:t>
            </a:r>
            <a:endParaRPr lang="es-PR"/>
          </a:p>
        </p:txBody>
      </p:sp>
      <p:sp>
        <p:nvSpPr>
          <p:cNvPr id="4" name="Date Placeholder 3"/>
          <p:cNvSpPr>
            <a:spLocks noGrp="1"/>
          </p:cNvSpPr>
          <p:nvPr>
            <p:ph type="dt" sz="half" idx="10"/>
          </p:nvPr>
        </p:nvSpPr>
        <p:spPr/>
        <p:txBody>
          <a:bodyPr/>
          <a:lstStyle/>
          <a:p>
            <a:fld id="{E1375B81-B5B7-45ED-B98F-697CDE5F47C6}" type="datetimeFigureOut">
              <a:rPr lang="es-PR" smtClean="0"/>
              <a:pPr/>
              <a:t>08/03/2011</a:t>
            </a:fld>
            <a:endParaRPr lang="es-PR" dirty="0"/>
          </a:p>
        </p:txBody>
      </p:sp>
      <p:sp>
        <p:nvSpPr>
          <p:cNvPr id="5" name="Footer Placeholder 4"/>
          <p:cNvSpPr>
            <a:spLocks noGrp="1"/>
          </p:cNvSpPr>
          <p:nvPr>
            <p:ph type="ftr" sz="quarter" idx="11"/>
          </p:nvPr>
        </p:nvSpPr>
        <p:spPr/>
        <p:txBody>
          <a:bodyPr/>
          <a:lstStyle/>
          <a:p>
            <a:endParaRPr lang="es-PR" dirty="0"/>
          </a:p>
        </p:txBody>
      </p:sp>
      <p:sp>
        <p:nvSpPr>
          <p:cNvPr id="6" name="Slide Number Placeholder 5"/>
          <p:cNvSpPr>
            <a:spLocks noGrp="1"/>
          </p:cNvSpPr>
          <p:nvPr>
            <p:ph type="sldNum" sz="quarter" idx="12"/>
          </p:nvPr>
        </p:nvSpPr>
        <p:spPr/>
        <p:txBody>
          <a:bodyPr/>
          <a:lstStyle/>
          <a:p>
            <a:fld id="{5C91EB41-14CD-4D9D-8B01-0D849B43B276}" type="slidenum">
              <a:rPr lang="es-PR" smtClean="0"/>
              <a:pPr/>
              <a:t>‹#›</a:t>
            </a:fld>
            <a:endParaRPr lang="es-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PR" smtClean="0"/>
              <a:t>Click to edit Master title style</a:t>
            </a:r>
            <a:endParaRPr lang="es-P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s-PR" smtClean="0"/>
              <a:t>Click to edit Master text styles</a:t>
            </a:r>
          </a:p>
          <a:p>
            <a:pPr lvl="1"/>
            <a:r>
              <a:rPr lang="es-PR" smtClean="0"/>
              <a:t>Second level</a:t>
            </a:r>
          </a:p>
          <a:p>
            <a:pPr lvl="2"/>
            <a:r>
              <a:rPr lang="es-PR" smtClean="0"/>
              <a:t>Third level</a:t>
            </a:r>
          </a:p>
          <a:p>
            <a:pPr lvl="3"/>
            <a:r>
              <a:rPr lang="es-PR" smtClean="0"/>
              <a:t>Fourth level</a:t>
            </a:r>
          </a:p>
          <a:p>
            <a:pPr lvl="4"/>
            <a:r>
              <a:rPr lang="es-PR" smtClean="0"/>
              <a:t>Fifth level</a:t>
            </a:r>
            <a:endParaRPr lang="es-PR"/>
          </a:p>
        </p:txBody>
      </p:sp>
      <p:sp>
        <p:nvSpPr>
          <p:cNvPr id="4" name="Date Placeholder 3"/>
          <p:cNvSpPr>
            <a:spLocks noGrp="1"/>
          </p:cNvSpPr>
          <p:nvPr>
            <p:ph type="dt" sz="half" idx="10"/>
          </p:nvPr>
        </p:nvSpPr>
        <p:spPr/>
        <p:txBody>
          <a:bodyPr/>
          <a:lstStyle/>
          <a:p>
            <a:fld id="{E1375B81-B5B7-45ED-B98F-697CDE5F47C6}" type="datetimeFigureOut">
              <a:rPr lang="es-PR" smtClean="0"/>
              <a:pPr/>
              <a:t>08/03/2011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5C91EB41-14CD-4D9D-8B01-0D849B43B276}" type="slidenum">
              <a:rPr lang="es-PR" smtClean="0"/>
              <a:pPr/>
              <a:t>‹#›</a:t>
            </a:fld>
            <a:endParaRPr lang="es-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s-PR" smtClean="0"/>
              <a:t>Click to edit Master title style</a:t>
            </a:r>
            <a:endParaRPr lang="es-P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s-PR" smtClean="0"/>
              <a:t>Click to edit Master text styles</a:t>
            </a:r>
          </a:p>
          <a:p>
            <a:pPr lvl="1"/>
            <a:r>
              <a:rPr lang="es-PR" smtClean="0"/>
              <a:t>Second level</a:t>
            </a:r>
          </a:p>
          <a:p>
            <a:pPr lvl="2"/>
            <a:r>
              <a:rPr lang="es-PR" smtClean="0"/>
              <a:t>Third level</a:t>
            </a:r>
          </a:p>
          <a:p>
            <a:pPr lvl="3"/>
            <a:r>
              <a:rPr lang="es-PR" smtClean="0"/>
              <a:t>Fourth level</a:t>
            </a:r>
          </a:p>
          <a:p>
            <a:pPr lvl="4"/>
            <a:r>
              <a:rPr lang="es-PR" smtClean="0"/>
              <a:t>Fifth level</a:t>
            </a:r>
            <a:endParaRPr lang="es-PR"/>
          </a:p>
        </p:txBody>
      </p:sp>
      <p:sp>
        <p:nvSpPr>
          <p:cNvPr id="4" name="Date Placeholder 3"/>
          <p:cNvSpPr>
            <a:spLocks noGrp="1"/>
          </p:cNvSpPr>
          <p:nvPr>
            <p:ph type="dt" sz="half" idx="10"/>
          </p:nvPr>
        </p:nvSpPr>
        <p:spPr/>
        <p:txBody>
          <a:bodyPr/>
          <a:lstStyle/>
          <a:p>
            <a:fld id="{E1375B81-B5B7-45ED-B98F-697CDE5F47C6}" type="datetimeFigureOut">
              <a:rPr lang="es-PR" smtClean="0"/>
              <a:pPr/>
              <a:t>08/03/2011</a:t>
            </a:fld>
            <a:endParaRPr lang="es-PR"/>
          </a:p>
        </p:txBody>
      </p:sp>
      <p:sp>
        <p:nvSpPr>
          <p:cNvPr id="5" name="Footer Placeholder 4"/>
          <p:cNvSpPr>
            <a:spLocks noGrp="1"/>
          </p:cNvSpPr>
          <p:nvPr>
            <p:ph type="ftr" sz="quarter" idx="11"/>
          </p:nvPr>
        </p:nvSpPr>
        <p:spPr/>
        <p:txBody>
          <a:bodyPr/>
          <a:lstStyle/>
          <a:p>
            <a:endParaRPr lang="es-PR"/>
          </a:p>
        </p:txBody>
      </p:sp>
      <p:sp>
        <p:nvSpPr>
          <p:cNvPr id="6" name="Slide Number Placeholder 5"/>
          <p:cNvSpPr>
            <a:spLocks noGrp="1"/>
          </p:cNvSpPr>
          <p:nvPr>
            <p:ph type="sldNum" sz="quarter" idx="12"/>
          </p:nvPr>
        </p:nvSpPr>
        <p:spPr/>
        <p:txBody>
          <a:bodyPr/>
          <a:lstStyle/>
          <a:p>
            <a:fld id="{5C91EB41-14CD-4D9D-8B01-0D849B43B276}" type="slidenum">
              <a:rPr lang="es-PR" smtClean="0"/>
              <a:pPr/>
              <a:t>‹#›</a:t>
            </a:fld>
            <a:endParaRPr lang="es-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1" name="Rectangle 20"/>
          <p:cNvSpPr/>
          <p:nvPr userDrawn="1"/>
        </p:nvSpPr>
        <p:spPr>
          <a:xfrm>
            <a:off x="0" y="0"/>
            <a:ext cx="9144000" cy="6858000"/>
          </a:xfrm>
          <a:prstGeom prst="rect">
            <a:avLst/>
          </a:prstGeom>
          <a:gradFill>
            <a:gsLst>
              <a:gs pos="0">
                <a:schemeClr val="accent4">
                  <a:lumMod val="50000"/>
                </a:schemeClr>
              </a:gs>
              <a:gs pos="100000">
                <a:schemeClr val="tx2">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descr="Large1.png"/>
          <p:cNvPicPr>
            <a:picLocks noChangeAspect="1"/>
          </p:cNvPicPr>
          <p:nvPr userDrawn="1"/>
        </p:nvPicPr>
        <p:blipFill>
          <a:blip r:embed="rId2" cstate="print">
            <a:duotone>
              <a:prstClr val="black"/>
              <a:schemeClr val="accent6">
                <a:tint val="45000"/>
                <a:satMod val="400000"/>
              </a:schemeClr>
            </a:duotone>
            <a:lum bright="13000" contrast="71000"/>
          </a:blip>
          <a:stretch>
            <a:fillRect/>
          </a:stretch>
        </p:blipFill>
        <p:spPr>
          <a:xfrm rot="5865030">
            <a:off x="-2499573" y="2748615"/>
            <a:ext cx="6858001" cy="1411304"/>
          </a:xfrm>
          <a:prstGeom prst="rect">
            <a:avLst/>
          </a:prstGeom>
        </p:spPr>
      </p:pic>
      <p:pic>
        <p:nvPicPr>
          <p:cNvPr id="24" name="Picture 23" descr="Large2.png"/>
          <p:cNvPicPr>
            <a:picLocks noChangeAspect="1"/>
          </p:cNvPicPr>
          <p:nvPr userDrawn="1"/>
        </p:nvPicPr>
        <p:blipFill>
          <a:blip r:embed="rId3" cstate="print">
            <a:duotone>
              <a:prstClr val="black"/>
              <a:schemeClr val="accent6">
                <a:tint val="45000"/>
                <a:satMod val="400000"/>
              </a:schemeClr>
            </a:duotone>
            <a:lum bright="-5000" contrast="55000"/>
          </a:blip>
          <a:stretch>
            <a:fillRect/>
          </a:stretch>
        </p:blipFill>
        <p:spPr>
          <a:xfrm rot="5865030">
            <a:off x="-2576304" y="2963242"/>
            <a:ext cx="6858001" cy="961164"/>
          </a:xfrm>
          <a:prstGeom prst="rect">
            <a:avLst/>
          </a:prstGeom>
        </p:spPr>
      </p:pic>
      <p:pic>
        <p:nvPicPr>
          <p:cNvPr id="25" name="Picture 24" descr="Tendril1.png"/>
          <p:cNvPicPr>
            <a:picLocks noChangeAspect="1"/>
          </p:cNvPicPr>
          <p:nvPr userDrawn="1"/>
        </p:nvPicPr>
        <p:blipFill>
          <a:blip r:embed="rId4" cstate="print">
            <a:duotone>
              <a:schemeClr val="accent6">
                <a:shade val="45000"/>
                <a:satMod val="135000"/>
              </a:schemeClr>
              <a:prstClr val="white"/>
            </a:duotone>
            <a:lum bright="-16000" contrast="73000"/>
          </a:blip>
          <a:stretch>
            <a:fillRect/>
          </a:stretch>
        </p:blipFill>
        <p:spPr>
          <a:xfrm rot="5865030">
            <a:off x="-566185" y="4340086"/>
            <a:ext cx="3256549" cy="1263674"/>
          </a:xfrm>
          <a:prstGeom prst="rect">
            <a:avLst/>
          </a:prstGeom>
        </p:spPr>
      </p:pic>
      <p:pic>
        <p:nvPicPr>
          <p:cNvPr id="26" name="Picture 25" descr="Tendril2.png"/>
          <p:cNvPicPr>
            <a:picLocks noChangeAspect="1"/>
          </p:cNvPicPr>
          <p:nvPr userDrawn="1"/>
        </p:nvPicPr>
        <p:blipFill>
          <a:blip r:embed="rId5" cstate="print">
            <a:duotone>
              <a:prstClr val="black"/>
              <a:schemeClr val="accent6">
                <a:tint val="45000"/>
                <a:satMod val="400000"/>
              </a:schemeClr>
            </a:duotone>
            <a:lum contrast="71000"/>
          </a:blip>
          <a:stretch>
            <a:fillRect/>
          </a:stretch>
        </p:blipFill>
        <p:spPr>
          <a:xfrm rot="5865030">
            <a:off x="-264930" y="1394044"/>
            <a:ext cx="2834052" cy="1284555"/>
          </a:xfrm>
          <a:prstGeom prst="rect">
            <a:avLst/>
          </a:prstGeom>
        </p:spPr>
      </p:pic>
      <p:pic>
        <p:nvPicPr>
          <p:cNvPr id="27" name="Picture 26" descr="Tendril3.png"/>
          <p:cNvPicPr>
            <a:picLocks noChangeAspect="1"/>
          </p:cNvPicPr>
          <p:nvPr userDrawn="1"/>
        </p:nvPicPr>
        <p:blipFill>
          <a:blip r:embed="rId6" cstate="print">
            <a:duotone>
              <a:prstClr val="black"/>
              <a:schemeClr val="accent6">
                <a:tint val="45000"/>
                <a:satMod val="400000"/>
              </a:schemeClr>
            </a:duotone>
            <a:lum bright="23000" contrast="79000"/>
          </a:blip>
          <a:stretch>
            <a:fillRect/>
          </a:stretch>
        </p:blipFill>
        <p:spPr>
          <a:xfrm rot="5865030">
            <a:off x="-394509" y="3080505"/>
            <a:ext cx="1631783" cy="789002"/>
          </a:xfrm>
          <a:prstGeom prst="rect">
            <a:avLst/>
          </a:prstGeom>
        </p:spPr>
      </p:pic>
      <p:pic>
        <p:nvPicPr>
          <p:cNvPr id="29" name="Picture 28" descr="Tendril5.png"/>
          <p:cNvPicPr>
            <a:picLocks noChangeAspect="1"/>
          </p:cNvPicPr>
          <p:nvPr userDrawn="1"/>
        </p:nvPicPr>
        <p:blipFill>
          <a:blip r:embed="rId7" cstate="print">
            <a:duotone>
              <a:prstClr val="black"/>
              <a:schemeClr val="accent6">
                <a:tint val="45000"/>
                <a:satMod val="400000"/>
              </a:schemeClr>
            </a:duotone>
            <a:lum bright="10000" contrast="77000"/>
          </a:blip>
          <a:stretch>
            <a:fillRect/>
          </a:stretch>
        </p:blipFill>
        <p:spPr>
          <a:xfrm rot="5865030">
            <a:off x="158397" y="683335"/>
            <a:ext cx="1125784" cy="524119"/>
          </a:xfrm>
          <a:prstGeom prst="rect">
            <a:avLst/>
          </a:prstGeom>
        </p:spPr>
      </p:pic>
      <p:pic>
        <p:nvPicPr>
          <p:cNvPr id="30" name="Picture 29" descr="Tendril6.png"/>
          <p:cNvPicPr>
            <a:picLocks noChangeAspect="1"/>
          </p:cNvPicPr>
          <p:nvPr userDrawn="1"/>
        </p:nvPicPr>
        <p:blipFill>
          <a:blip r:embed="rId8" cstate="print">
            <a:duotone>
              <a:prstClr val="black"/>
              <a:schemeClr val="accent6">
                <a:tint val="45000"/>
                <a:satMod val="400000"/>
              </a:schemeClr>
            </a:duotone>
            <a:lum bright="15000" contrast="72000"/>
          </a:blip>
          <a:stretch>
            <a:fillRect/>
          </a:stretch>
        </p:blipFill>
        <p:spPr>
          <a:xfrm rot="5865030">
            <a:off x="338393" y="2358983"/>
            <a:ext cx="320041" cy="283200"/>
          </a:xfrm>
          <a:prstGeom prst="rect">
            <a:avLst/>
          </a:prstGeom>
        </p:spPr>
      </p:pic>
      <p:pic>
        <p:nvPicPr>
          <p:cNvPr id="31" name="Picture 30" descr="Tendril8.png"/>
          <p:cNvPicPr>
            <a:picLocks noChangeAspect="1"/>
          </p:cNvPicPr>
          <p:nvPr userDrawn="1"/>
        </p:nvPicPr>
        <p:blipFill>
          <a:blip r:embed="rId9" cstate="print">
            <a:duotone>
              <a:prstClr val="black"/>
              <a:schemeClr val="accent6">
                <a:tint val="45000"/>
                <a:satMod val="400000"/>
              </a:schemeClr>
            </a:duotone>
            <a:lum contrast="43000"/>
          </a:blip>
          <a:stretch>
            <a:fillRect/>
          </a:stretch>
        </p:blipFill>
        <p:spPr>
          <a:xfrm rot="5865030">
            <a:off x="873591" y="3909903"/>
            <a:ext cx="499919" cy="263199"/>
          </a:xfrm>
          <a:prstGeom prst="rect">
            <a:avLst/>
          </a:prstGeom>
        </p:spPr>
      </p:pic>
      <p:pic>
        <p:nvPicPr>
          <p:cNvPr id="32" name="Picture 31" descr="Tendril9.png"/>
          <p:cNvPicPr>
            <a:picLocks noChangeAspect="1"/>
          </p:cNvPicPr>
          <p:nvPr userDrawn="1"/>
        </p:nvPicPr>
        <p:blipFill>
          <a:blip r:embed="rId10" cstate="print">
            <a:duotone>
              <a:prstClr val="black"/>
              <a:schemeClr val="accent6">
                <a:tint val="45000"/>
                <a:satMod val="400000"/>
              </a:schemeClr>
            </a:duotone>
            <a:lum bright="-11000" contrast="61000"/>
          </a:blip>
          <a:stretch>
            <a:fillRect/>
          </a:stretch>
        </p:blipFill>
        <p:spPr>
          <a:xfrm rot="5865030">
            <a:off x="214797" y="4566417"/>
            <a:ext cx="1197866" cy="579272"/>
          </a:xfrm>
          <a:prstGeom prst="rect">
            <a:avLst/>
          </a:prstGeom>
        </p:spPr>
      </p:pic>
      <p:pic>
        <p:nvPicPr>
          <p:cNvPr id="33" name="Picture 32" descr="Tendril10.png"/>
          <p:cNvPicPr>
            <a:picLocks noChangeAspect="1"/>
          </p:cNvPicPr>
          <p:nvPr userDrawn="1"/>
        </p:nvPicPr>
        <p:blipFill>
          <a:blip r:embed="rId11" cstate="print">
            <a:duotone>
              <a:prstClr val="black"/>
              <a:schemeClr val="accent6">
                <a:tint val="45000"/>
                <a:satMod val="400000"/>
              </a:schemeClr>
            </a:duotone>
            <a:lum contrast="80000"/>
          </a:blip>
          <a:stretch>
            <a:fillRect/>
          </a:stretch>
        </p:blipFill>
        <p:spPr>
          <a:xfrm rot="5865030">
            <a:off x="978840" y="4549296"/>
            <a:ext cx="700660" cy="817601"/>
          </a:xfrm>
          <a:prstGeom prst="rect">
            <a:avLst/>
          </a:prstGeom>
        </p:spPr>
      </p:pic>
      <p:pic>
        <p:nvPicPr>
          <p:cNvPr id="34" name="Picture 33" descr="Tendril14.png"/>
          <p:cNvPicPr>
            <a:picLocks noChangeAspect="1"/>
          </p:cNvPicPr>
          <p:nvPr userDrawn="1"/>
        </p:nvPicPr>
        <p:blipFill>
          <a:blip r:embed="rId12" cstate="print">
            <a:duotone>
              <a:prstClr val="black"/>
              <a:schemeClr val="accent6">
                <a:tint val="45000"/>
                <a:satMod val="400000"/>
              </a:schemeClr>
            </a:duotone>
            <a:lum contrast="64000"/>
          </a:blip>
          <a:stretch>
            <a:fillRect/>
          </a:stretch>
        </p:blipFill>
        <p:spPr>
          <a:xfrm rot="5865030">
            <a:off x="612529" y="2201548"/>
            <a:ext cx="524639" cy="20905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PR" smtClean="0"/>
              <a:t>Click to edit Master title style</a:t>
            </a:r>
            <a:endParaRPr lang="es-P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PR" smtClean="0"/>
              <a:t>Click to edit Master text styles</a:t>
            </a:r>
          </a:p>
        </p:txBody>
      </p:sp>
      <p:sp>
        <p:nvSpPr>
          <p:cNvPr id="4" name="Date Placeholder 3"/>
          <p:cNvSpPr>
            <a:spLocks noGrp="1"/>
          </p:cNvSpPr>
          <p:nvPr>
            <p:ph type="dt" sz="half" idx="10"/>
          </p:nvPr>
        </p:nvSpPr>
        <p:spPr/>
        <p:txBody>
          <a:bodyPr/>
          <a:lstStyle/>
          <a:p>
            <a:fld id="{E1375B81-B5B7-45ED-B98F-697CDE5F47C6}" type="datetimeFigureOut">
              <a:rPr lang="es-PR" smtClean="0"/>
              <a:pPr/>
              <a:t>08/03/2011</a:t>
            </a:fld>
            <a:endParaRPr lang="es-PR" dirty="0"/>
          </a:p>
        </p:txBody>
      </p:sp>
      <p:sp>
        <p:nvSpPr>
          <p:cNvPr id="5" name="Footer Placeholder 4"/>
          <p:cNvSpPr>
            <a:spLocks noGrp="1"/>
          </p:cNvSpPr>
          <p:nvPr>
            <p:ph type="ftr" sz="quarter" idx="11"/>
          </p:nvPr>
        </p:nvSpPr>
        <p:spPr/>
        <p:txBody>
          <a:bodyPr/>
          <a:lstStyle/>
          <a:p>
            <a:endParaRPr lang="es-PR" dirty="0"/>
          </a:p>
        </p:txBody>
      </p:sp>
      <p:sp>
        <p:nvSpPr>
          <p:cNvPr id="6" name="Slide Number Placeholder 5"/>
          <p:cNvSpPr>
            <a:spLocks noGrp="1"/>
          </p:cNvSpPr>
          <p:nvPr>
            <p:ph type="sldNum" sz="quarter" idx="12"/>
          </p:nvPr>
        </p:nvSpPr>
        <p:spPr/>
        <p:txBody>
          <a:bodyPr/>
          <a:lstStyle/>
          <a:p>
            <a:fld id="{5C91EB41-14CD-4D9D-8B01-0D849B43B276}" type="slidenum">
              <a:rPr lang="es-PR" smtClean="0"/>
              <a:pPr/>
              <a:t>‹#›</a:t>
            </a:fld>
            <a:endParaRPr lang="es-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PR" smtClean="0"/>
              <a:t>Click to edit Master title style</a:t>
            </a:r>
            <a:endParaRPr lang="es-P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PR" smtClean="0"/>
              <a:t>Click to edit Master text styles</a:t>
            </a:r>
          </a:p>
          <a:p>
            <a:pPr lvl="1"/>
            <a:r>
              <a:rPr lang="es-PR" smtClean="0"/>
              <a:t>Second level</a:t>
            </a:r>
          </a:p>
          <a:p>
            <a:pPr lvl="2"/>
            <a:r>
              <a:rPr lang="es-PR" smtClean="0"/>
              <a:t>Third level</a:t>
            </a:r>
          </a:p>
          <a:p>
            <a:pPr lvl="3"/>
            <a:r>
              <a:rPr lang="es-PR" smtClean="0"/>
              <a:t>Fourth level</a:t>
            </a:r>
          </a:p>
          <a:p>
            <a:pPr lvl="4"/>
            <a:r>
              <a:rPr lang="es-PR" smtClean="0"/>
              <a:t>Fifth level</a:t>
            </a:r>
            <a:endParaRPr lang="es-P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PR" smtClean="0"/>
              <a:t>Click to edit Master text styles</a:t>
            </a:r>
          </a:p>
          <a:p>
            <a:pPr lvl="1"/>
            <a:r>
              <a:rPr lang="es-PR" smtClean="0"/>
              <a:t>Second level</a:t>
            </a:r>
          </a:p>
          <a:p>
            <a:pPr lvl="2"/>
            <a:r>
              <a:rPr lang="es-PR" smtClean="0"/>
              <a:t>Third level</a:t>
            </a:r>
          </a:p>
          <a:p>
            <a:pPr lvl="3"/>
            <a:r>
              <a:rPr lang="es-PR" smtClean="0"/>
              <a:t>Fourth level</a:t>
            </a:r>
          </a:p>
          <a:p>
            <a:pPr lvl="4"/>
            <a:r>
              <a:rPr lang="es-PR" smtClean="0"/>
              <a:t>Fifth level</a:t>
            </a:r>
            <a:endParaRPr lang="es-PR"/>
          </a:p>
        </p:txBody>
      </p:sp>
      <p:sp>
        <p:nvSpPr>
          <p:cNvPr id="5" name="Date Placeholder 4"/>
          <p:cNvSpPr>
            <a:spLocks noGrp="1"/>
          </p:cNvSpPr>
          <p:nvPr>
            <p:ph type="dt" sz="half" idx="10"/>
          </p:nvPr>
        </p:nvSpPr>
        <p:spPr/>
        <p:txBody>
          <a:bodyPr/>
          <a:lstStyle/>
          <a:p>
            <a:fld id="{E1375B81-B5B7-45ED-B98F-697CDE5F47C6}" type="datetimeFigureOut">
              <a:rPr lang="es-PR" smtClean="0"/>
              <a:pPr/>
              <a:t>08/03/2011</a:t>
            </a:fld>
            <a:endParaRPr lang="es-PR" dirty="0"/>
          </a:p>
        </p:txBody>
      </p:sp>
      <p:sp>
        <p:nvSpPr>
          <p:cNvPr id="6" name="Footer Placeholder 5"/>
          <p:cNvSpPr>
            <a:spLocks noGrp="1"/>
          </p:cNvSpPr>
          <p:nvPr>
            <p:ph type="ftr" sz="quarter" idx="11"/>
          </p:nvPr>
        </p:nvSpPr>
        <p:spPr/>
        <p:txBody>
          <a:bodyPr/>
          <a:lstStyle/>
          <a:p>
            <a:endParaRPr lang="es-PR" dirty="0"/>
          </a:p>
        </p:txBody>
      </p:sp>
      <p:sp>
        <p:nvSpPr>
          <p:cNvPr id="7" name="Slide Number Placeholder 6"/>
          <p:cNvSpPr>
            <a:spLocks noGrp="1"/>
          </p:cNvSpPr>
          <p:nvPr>
            <p:ph type="sldNum" sz="quarter" idx="12"/>
          </p:nvPr>
        </p:nvSpPr>
        <p:spPr/>
        <p:txBody>
          <a:bodyPr/>
          <a:lstStyle/>
          <a:p>
            <a:fld id="{5C91EB41-14CD-4D9D-8B01-0D849B43B276}" type="slidenum">
              <a:rPr lang="es-PR" smtClean="0"/>
              <a:pPr/>
              <a:t>‹#›</a:t>
            </a:fld>
            <a:endParaRPr lang="es-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s-PR" smtClean="0"/>
              <a:t>Click to edit Master title style</a:t>
            </a:r>
            <a:endParaRPr lang="es-P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PR"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PR" smtClean="0"/>
              <a:t>Click to edit Master text styles</a:t>
            </a:r>
          </a:p>
          <a:p>
            <a:pPr lvl="1"/>
            <a:r>
              <a:rPr lang="es-PR" smtClean="0"/>
              <a:t>Second level</a:t>
            </a:r>
          </a:p>
          <a:p>
            <a:pPr lvl="2"/>
            <a:r>
              <a:rPr lang="es-PR" smtClean="0"/>
              <a:t>Third level</a:t>
            </a:r>
          </a:p>
          <a:p>
            <a:pPr lvl="3"/>
            <a:r>
              <a:rPr lang="es-PR" smtClean="0"/>
              <a:t>Fourth level</a:t>
            </a:r>
          </a:p>
          <a:p>
            <a:pPr lvl="4"/>
            <a:r>
              <a:rPr lang="es-PR" smtClean="0"/>
              <a:t>Fifth level</a:t>
            </a:r>
            <a:endParaRPr lang="es-P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PR"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PR" smtClean="0"/>
              <a:t>Click to edit Master text styles</a:t>
            </a:r>
          </a:p>
          <a:p>
            <a:pPr lvl="1"/>
            <a:r>
              <a:rPr lang="es-PR" smtClean="0"/>
              <a:t>Second level</a:t>
            </a:r>
          </a:p>
          <a:p>
            <a:pPr lvl="2"/>
            <a:r>
              <a:rPr lang="es-PR" smtClean="0"/>
              <a:t>Third level</a:t>
            </a:r>
          </a:p>
          <a:p>
            <a:pPr lvl="3"/>
            <a:r>
              <a:rPr lang="es-PR" smtClean="0"/>
              <a:t>Fourth level</a:t>
            </a:r>
          </a:p>
          <a:p>
            <a:pPr lvl="4"/>
            <a:r>
              <a:rPr lang="es-PR" smtClean="0"/>
              <a:t>Fifth level</a:t>
            </a:r>
            <a:endParaRPr lang="es-PR"/>
          </a:p>
        </p:txBody>
      </p:sp>
      <p:sp>
        <p:nvSpPr>
          <p:cNvPr id="7" name="Date Placeholder 6"/>
          <p:cNvSpPr>
            <a:spLocks noGrp="1"/>
          </p:cNvSpPr>
          <p:nvPr>
            <p:ph type="dt" sz="half" idx="10"/>
          </p:nvPr>
        </p:nvSpPr>
        <p:spPr/>
        <p:txBody>
          <a:bodyPr/>
          <a:lstStyle/>
          <a:p>
            <a:fld id="{E1375B81-B5B7-45ED-B98F-697CDE5F47C6}" type="datetimeFigureOut">
              <a:rPr lang="es-PR" smtClean="0"/>
              <a:pPr/>
              <a:t>08/03/2011</a:t>
            </a:fld>
            <a:endParaRPr lang="es-PR" dirty="0"/>
          </a:p>
        </p:txBody>
      </p:sp>
      <p:sp>
        <p:nvSpPr>
          <p:cNvPr id="8" name="Footer Placeholder 7"/>
          <p:cNvSpPr>
            <a:spLocks noGrp="1"/>
          </p:cNvSpPr>
          <p:nvPr>
            <p:ph type="ftr" sz="quarter" idx="11"/>
          </p:nvPr>
        </p:nvSpPr>
        <p:spPr/>
        <p:txBody>
          <a:bodyPr/>
          <a:lstStyle/>
          <a:p>
            <a:endParaRPr lang="es-PR" dirty="0"/>
          </a:p>
        </p:txBody>
      </p:sp>
      <p:sp>
        <p:nvSpPr>
          <p:cNvPr id="9" name="Slide Number Placeholder 8"/>
          <p:cNvSpPr>
            <a:spLocks noGrp="1"/>
          </p:cNvSpPr>
          <p:nvPr>
            <p:ph type="sldNum" sz="quarter" idx="12"/>
          </p:nvPr>
        </p:nvSpPr>
        <p:spPr/>
        <p:txBody>
          <a:bodyPr/>
          <a:lstStyle/>
          <a:p>
            <a:fld id="{5C91EB41-14CD-4D9D-8B01-0D849B43B276}" type="slidenum">
              <a:rPr lang="es-PR" smtClean="0"/>
              <a:pPr/>
              <a:t>‹#›</a:t>
            </a:fld>
            <a:endParaRPr lang="es-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PR" smtClean="0"/>
              <a:t>Click to edit Master title style</a:t>
            </a:r>
            <a:endParaRPr lang="es-PR"/>
          </a:p>
        </p:txBody>
      </p:sp>
      <p:sp>
        <p:nvSpPr>
          <p:cNvPr id="3" name="Date Placeholder 2"/>
          <p:cNvSpPr>
            <a:spLocks noGrp="1"/>
          </p:cNvSpPr>
          <p:nvPr>
            <p:ph type="dt" sz="half" idx="10"/>
          </p:nvPr>
        </p:nvSpPr>
        <p:spPr/>
        <p:txBody>
          <a:bodyPr/>
          <a:lstStyle/>
          <a:p>
            <a:fld id="{E1375B81-B5B7-45ED-B98F-697CDE5F47C6}" type="datetimeFigureOut">
              <a:rPr lang="es-PR" smtClean="0"/>
              <a:pPr/>
              <a:t>08/03/2011</a:t>
            </a:fld>
            <a:endParaRPr lang="es-PR" dirty="0"/>
          </a:p>
        </p:txBody>
      </p:sp>
      <p:sp>
        <p:nvSpPr>
          <p:cNvPr id="4" name="Footer Placeholder 3"/>
          <p:cNvSpPr>
            <a:spLocks noGrp="1"/>
          </p:cNvSpPr>
          <p:nvPr>
            <p:ph type="ftr" sz="quarter" idx="11"/>
          </p:nvPr>
        </p:nvSpPr>
        <p:spPr/>
        <p:txBody>
          <a:bodyPr/>
          <a:lstStyle/>
          <a:p>
            <a:endParaRPr lang="es-PR" dirty="0"/>
          </a:p>
        </p:txBody>
      </p:sp>
      <p:sp>
        <p:nvSpPr>
          <p:cNvPr id="5" name="Slide Number Placeholder 4"/>
          <p:cNvSpPr>
            <a:spLocks noGrp="1"/>
          </p:cNvSpPr>
          <p:nvPr>
            <p:ph type="sldNum" sz="quarter" idx="12"/>
          </p:nvPr>
        </p:nvSpPr>
        <p:spPr/>
        <p:txBody>
          <a:bodyPr/>
          <a:lstStyle/>
          <a:p>
            <a:fld id="{5C91EB41-14CD-4D9D-8B01-0D849B43B276}" type="slidenum">
              <a:rPr lang="es-PR" smtClean="0"/>
              <a:pPr/>
              <a:t>‹#›</a:t>
            </a:fld>
            <a:endParaRPr lang="es-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375B81-B5B7-45ED-B98F-697CDE5F47C6}" type="datetimeFigureOut">
              <a:rPr lang="es-PR" smtClean="0"/>
              <a:pPr/>
              <a:t>08/03/2011</a:t>
            </a:fld>
            <a:endParaRPr lang="es-PR" dirty="0"/>
          </a:p>
        </p:txBody>
      </p:sp>
      <p:sp>
        <p:nvSpPr>
          <p:cNvPr id="3" name="Footer Placeholder 2"/>
          <p:cNvSpPr>
            <a:spLocks noGrp="1"/>
          </p:cNvSpPr>
          <p:nvPr>
            <p:ph type="ftr" sz="quarter" idx="11"/>
          </p:nvPr>
        </p:nvSpPr>
        <p:spPr/>
        <p:txBody>
          <a:bodyPr/>
          <a:lstStyle/>
          <a:p>
            <a:endParaRPr lang="es-PR" dirty="0"/>
          </a:p>
        </p:txBody>
      </p:sp>
      <p:sp>
        <p:nvSpPr>
          <p:cNvPr id="4" name="Slide Number Placeholder 3"/>
          <p:cNvSpPr>
            <a:spLocks noGrp="1"/>
          </p:cNvSpPr>
          <p:nvPr>
            <p:ph type="sldNum" sz="quarter" idx="12"/>
          </p:nvPr>
        </p:nvSpPr>
        <p:spPr/>
        <p:txBody>
          <a:bodyPr/>
          <a:lstStyle/>
          <a:p>
            <a:fld id="{5C91EB41-14CD-4D9D-8B01-0D849B43B276}" type="slidenum">
              <a:rPr lang="es-PR" smtClean="0"/>
              <a:pPr/>
              <a:t>‹#›</a:t>
            </a:fld>
            <a:endParaRPr lang="es-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PR" smtClean="0"/>
              <a:t>Click to edit Master title style</a:t>
            </a:r>
            <a:endParaRPr lang="es-P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PR" smtClean="0"/>
              <a:t>Click to edit Master text styles</a:t>
            </a:r>
          </a:p>
          <a:p>
            <a:pPr lvl="1"/>
            <a:r>
              <a:rPr lang="es-PR" smtClean="0"/>
              <a:t>Second level</a:t>
            </a:r>
          </a:p>
          <a:p>
            <a:pPr lvl="2"/>
            <a:r>
              <a:rPr lang="es-PR" smtClean="0"/>
              <a:t>Third level</a:t>
            </a:r>
          </a:p>
          <a:p>
            <a:pPr lvl="3"/>
            <a:r>
              <a:rPr lang="es-PR" smtClean="0"/>
              <a:t>Fourth level</a:t>
            </a:r>
          </a:p>
          <a:p>
            <a:pPr lvl="4"/>
            <a:r>
              <a:rPr lang="es-PR" smtClean="0"/>
              <a:t>Fifth level</a:t>
            </a:r>
            <a:endParaRPr lang="es-P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PR" smtClean="0"/>
              <a:t>Click to edit Master text styles</a:t>
            </a:r>
          </a:p>
        </p:txBody>
      </p:sp>
      <p:sp>
        <p:nvSpPr>
          <p:cNvPr id="5" name="Date Placeholder 4"/>
          <p:cNvSpPr>
            <a:spLocks noGrp="1"/>
          </p:cNvSpPr>
          <p:nvPr>
            <p:ph type="dt" sz="half" idx="10"/>
          </p:nvPr>
        </p:nvSpPr>
        <p:spPr/>
        <p:txBody>
          <a:bodyPr/>
          <a:lstStyle/>
          <a:p>
            <a:fld id="{E1375B81-B5B7-45ED-B98F-697CDE5F47C6}" type="datetimeFigureOut">
              <a:rPr lang="es-PR" smtClean="0"/>
              <a:pPr/>
              <a:t>08/03/2011</a:t>
            </a:fld>
            <a:endParaRPr lang="es-PR" dirty="0"/>
          </a:p>
        </p:txBody>
      </p:sp>
      <p:sp>
        <p:nvSpPr>
          <p:cNvPr id="6" name="Footer Placeholder 5"/>
          <p:cNvSpPr>
            <a:spLocks noGrp="1"/>
          </p:cNvSpPr>
          <p:nvPr>
            <p:ph type="ftr" sz="quarter" idx="11"/>
          </p:nvPr>
        </p:nvSpPr>
        <p:spPr/>
        <p:txBody>
          <a:bodyPr/>
          <a:lstStyle/>
          <a:p>
            <a:endParaRPr lang="es-PR" dirty="0"/>
          </a:p>
        </p:txBody>
      </p:sp>
      <p:sp>
        <p:nvSpPr>
          <p:cNvPr id="7" name="Slide Number Placeholder 6"/>
          <p:cNvSpPr>
            <a:spLocks noGrp="1"/>
          </p:cNvSpPr>
          <p:nvPr>
            <p:ph type="sldNum" sz="quarter" idx="12"/>
          </p:nvPr>
        </p:nvSpPr>
        <p:spPr/>
        <p:txBody>
          <a:bodyPr/>
          <a:lstStyle/>
          <a:p>
            <a:fld id="{5C91EB41-14CD-4D9D-8B01-0D849B43B276}" type="slidenum">
              <a:rPr lang="es-PR" smtClean="0"/>
              <a:pPr/>
              <a:t>‹#›</a:t>
            </a:fld>
            <a:endParaRPr lang="es-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PR" smtClean="0"/>
              <a:t>Click to edit Master title style</a:t>
            </a:r>
            <a:endParaRPr lang="es-P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PR" dirty="0" err="1" smtClean="0"/>
              <a:t>Click</a:t>
            </a:r>
            <a:r>
              <a:rPr lang="es-PR" dirty="0" smtClean="0"/>
              <a:t> </a:t>
            </a:r>
            <a:r>
              <a:rPr lang="es-PR" dirty="0" err="1" smtClean="0"/>
              <a:t>icon</a:t>
            </a:r>
            <a:r>
              <a:rPr lang="es-PR" dirty="0" smtClean="0"/>
              <a:t> </a:t>
            </a:r>
            <a:r>
              <a:rPr lang="es-PR" dirty="0" err="1" smtClean="0"/>
              <a:t>to</a:t>
            </a:r>
            <a:r>
              <a:rPr lang="es-PR" dirty="0" smtClean="0"/>
              <a:t> </a:t>
            </a:r>
            <a:r>
              <a:rPr lang="es-PR" dirty="0" err="1" smtClean="0"/>
              <a:t>add</a:t>
            </a:r>
            <a:r>
              <a:rPr lang="es-PR" dirty="0" smtClean="0"/>
              <a:t> </a:t>
            </a:r>
            <a:r>
              <a:rPr lang="es-PR" dirty="0" err="1" smtClean="0"/>
              <a:t>picture</a:t>
            </a:r>
            <a:endParaRPr lang="es-PR"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PR" smtClean="0"/>
              <a:t>Click to edit Master text styles</a:t>
            </a:r>
          </a:p>
        </p:txBody>
      </p:sp>
      <p:sp>
        <p:nvSpPr>
          <p:cNvPr id="5" name="Date Placeholder 4"/>
          <p:cNvSpPr>
            <a:spLocks noGrp="1"/>
          </p:cNvSpPr>
          <p:nvPr>
            <p:ph type="dt" sz="half" idx="10"/>
          </p:nvPr>
        </p:nvSpPr>
        <p:spPr/>
        <p:txBody>
          <a:bodyPr/>
          <a:lstStyle/>
          <a:p>
            <a:fld id="{E1375B81-B5B7-45ED-B98F-697CDE5F47C6}" type="datetimeFigureOut">
              <a:rPr lang="es-PR" smtClean="0"/>
              <a:pPr/>
              <a:t>08/03/2011</a:t>
            </a:fld>
            <a:endParaRPr lang="es-PR"/>
          </a:p>
        </p:txBody>
      </p:sp>
      <p:sp>
        <p:nvSpPr>
          <p:cNvPr id="6" name="Footer Placeholder 5"/>
          <p:cNvSpPr>
            <a:spLocks noGrp="1"/>
          </p:cNvSpPr>
          <p:nvPr>
            <p:ph type="ftr" sz="quarter" idx="11"/>
          </p:nvPr>
        </p:nvSpPr>
        <p:spPr/>
        <p:txBody>
          <a:bodyPr/>
          <a:lstStyle/>
          <a:p>
            <a:endParaRPr lang="es-PR"/>
          </a:p>
        </p:txBody>
      </p:sp>
      <p:sp>
        <p:nvSpPr>
          <p:cNvPr id="7" name="Slide Number Placeholder 6"/>
          <p:cNvSpPr>
            <a:spLocks noGrp="1"/>
          </p:cNvSpPr>
          <p:nvPr>
            <p:ph type="sldNum" sz="quarter" idx="12"/>
          </p:nvPr>
        </p:nvSpPr>
        <p:spPr/>
        <p:txBody>
          <a:bodyPr/>
          <a:lstStyle/>
          <a:p>
            <a:fld id="{5C91EB41-14CD-4D9D-8B01-0D849B43B276}" type="slidenum">
              <a:rPr lang="es-PR" smtClean="0"/>
              <a:pPr/>
              <a:t>‹#›</a:t>
            </a:fld>
            <a:endParaRPr lang="es-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21" Type="http://schemas.openxmlformats.org/officeDocument/2006/relationships/image" Target="../media/image9.pn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5" Type="http://schemas.openxmlformats.org/officeDocument/2006/relationships/image" Target="../media/image13.png"/><Relationship Id="rId2" Type="http://schemas.openxmlformats.org/officeDocument/2006/relationships/slideLayout" Target="../slideLayouts/slideLayout2.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2.png"/><Relationship Id="rId5" Type="http://schemas.openxmlformats.org/officeDocument/2006/relationships/slideLayout" Target="../slideLayouts/slideLayout5.xml"/><Relationship Id="rId15" Type="http://schemas.openxmlformats.org/officeDocument/2006/relationships/image" Target="../media/image3.png"/><Relationship Id="rId23" Type="http://schemas.openxmlformats.org/officeDocument/2006/relationships/image" Target="../media/image11.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 Id="rId22"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0"/>
              </a:schemeClr>
            </a:gs>
            <a:gs pos="100000">
              <a:schemeClr val="tx2">
                <a:lumMod val="75000"/>
              </a:schemeClr>
            </a:gs>
          </a:gsLst>
          <a:lin ang="10800000" scaled="1"/>
          <a:tileRect/>
        </a:gradFill>
        <a:effectLst/>
      </p:bgPr>
    </p:bg>
    <p:spTree>
      <p:nvGrpSpPr>
        <p:cNvPr id="1" name=""/>
        <p:cNvGrpSpPr/>
        <p:nvPr/>
      </p:nvGrpSpPr>
      <p:grpSpPr>
        <a:xfrm>
          <a:off x="0" y="0"/>
          <a:ext cx="0" cy="0"/>
          <a:chOff x="0" y="0"/>
          <a:chExt cx="0" cy="0"/>
        </a:xfrm>
      </p:grpSpPr>
      <p:pic>
        <p:nvPicPr>
          <p:cNvPr id="9" name="Picture 8" descr="Large3.png"/>
          <p:cNvPicPr>
            <a:picLocks noChangeAspect="1"/>
          </p:cNvPicPr>
          <p:nvPr/>
        </p:nvPicPr>
        <p:blipFill>
          <a:blip r:embed="rId13" cstate="print">
            <a:duotone>
              <a:prstClr val="black"/>
              <a:schemeClr val="accent6">
                <a:tint val="45000"/>
                <a:satMod val="400000"/>
              </a:schemeClr>
            </a:duotone>
            <a:lum contrast="73000"/>
          </a:blip>
          <a:stretch>
            <a:fillRect/>
          </a:stretch>
        </p:blipFill>
        <p:spPr>
          <a:xfrm>
            <a:off x="4690753" y="904449"/>
            <a:ext cx="4453247" cy="2496317"/>
          </a:xfrm>
          <a:prstGeom prst="rect">
            <a:avLst/>
          </a:prstGeom>
        </p:spPr>
      </p:pic>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375B81-B5B7-45ED-B98F-697CDE5F47C6}" type="datetimeFigureOut">
              <a:rPr lang="es-PR" smtClean="0"/>
              <a:pPr/>
              <a:t>08/03/2011</a:t>
            </a:fld>
            <a:endParaRPr lang="es-PR"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R"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91EB41-14CD-4D9D-8B01-0D849B43B276}" type="slidenum">
              <a:rPr lang="es-PR" smtClean="0"/>
              <a:pPr/>
              <a:t>‹#›</a:t>
            </a:fld>
            <a:endParaRPr lang="es-PR" dirty="0"/>
          </a:p>
        </p:txBody>
      </p:sp>
      <p:pic>
        <p:nvPicPr>
          <p:cNvPr id="7" name="Picture 6" descr="Large1.png"/>
          <p:cNvPicPr>
            <a:picLocks noChangeAspect="1"/>
          </p:cNvPicPr>
          <p:nvPr/>
        </p:nvPicPr>
        <p:blipFill>
          <a:blip r:embed="rId14" cstate="print">
            <a:duotone>
              <a:prstClr val="black"/>
              <a:schemeClr val="accent6">
                <a:tint val="45000"/>
                <a:satMod val="400000"/>
              </a:schemeClr>
            </a:duotone>
            <a:lum bright="13000" contrast="71000"/>
          </a:blip>
          <a:stretch>
            <a:fillRect/>
          </a:stretch>
        </p:blipFill>
        <p:spPr>
          <a:xfrm>
            <a:off x="0" y="904449"/>
            <a:ext cx="9144001" cy="2005012"/>
          </a:xfrm>
          <a:prstGeom prst="rect">
            <a:avLst/>
          </a:prstGeom>
        </p:spPr>
      </p:pic>
      <p:pic>
        <p:nvPicPr>
          <p:cNvPr id="8" name="Picture 7" descr="Large2.png"/>
          <p:cNvPicPr>
            <a:picLocks noChangeAspect="1"/>
          </p:cNvPicPr>
          <p:nvPr/>
        </p:nvPicPr>
        <p:blipFill>
          <a:blip r:embed="rId15" cstate="print">
            <a:duotone>
              <a:prstClr val="black"/>
              <a:schemeClr val="accent6">
                <a:tint val="45000"/>
                <a:satMod val="400000"/>
              </a:schemeClr>
            </a:duotone>
            <a:lum bright="-5000" contrast="55000"/>
          </a:blip>
          <a:stretch>
            <a:fillRect/>
          </a:stretch>
        </p:blipFill>
        <p:spPr>
          <a:xfrm>
            <a:off x="0" y="1334218"/>
            <a:ext cx="9144001" cy="1365507"/>
          </a:xfrm>
          <a:prstGeom prst="rect">
            <a:avLst/>
          </a:prstGeom>
        </p:spPr>
      </p:pic>
      <p:pic>
        <p:nvPicPr>
          <p:cNvPr id="10" name="Picture 9" descr="Tendril1.png"/>
          <p:cNvPicPr>
            <a:picLocks noChangeAspect="1"/>
          </p:cNvPicPr>
          <p:nvPr/>
        </p:nvPicPr>
        <p:blipFill>
          <a:blip r:embed="rId16" cstate="print">
            <a:duotone>
              <a:schemeClr val="accent6">
                <a:shade val="45000"/>
                <a:satMod val="135000"/>
              </a:schemeClr>
              <a:prstClr val="white"/>
            </a:duotone>
            <a:lum bright="-16000" contrast="73000"/>
          </a:blip>
          <a:stretch>
            <a:fillRect/>
          </a:stretch>
        </p:blipFill>
        <p:spPr>
          <a:xfrm>
            <a:off x="4382167" y="531798"/>
            <a:ext cx="4342065" cy="1795276"/>
          </a:xfrm>
          <a:prstGeom prst="rect">
            <a:avLst/>
          </a:prstGeom>
        </p:spPr>
      </p:pic>
      <p:pic>
        <p:nvPicPr>
          <p:cNvPr id="11" name="Picture 10" descr="Tendril2.png"/>
          <p:cNvPicPr>
            <a:picLocks noChangeAspect="1"/>
          </p:cNvPicPr>
          <p:nvPr/>
        </p:nvPicPr>
        <p:blipFill>
          <a:blip r:embed="rId17" cstate="print">
            <a:duotone>
              <a:prstClr val="black"/>
              <a:schemeClr val="accent6">
                <a:tint val="45000"/>
                <a:satMod val="400000"/>
              </a:schemeClr>
            </a:duotone>
            <a:lum contrast="71000"/>
          </a:blip>
          <a:stretch>
            <a:fillRect/>
          </a:stretch>
        </p:blipFill>
        <p:spPr>
          <a:xfrm>
            <a:off x="1797332" y="1389773"/>
            <a:ext cx="3122933" cy="1299833"/>
          </a:xfrm>
          <a:prstGeom prst="rect">
            <a:avLst/>
          </a:prstGeom>
        </p:spPr>
      </p:pic>
      <p:pic>
        <p:nvPicPr>
          <p:cNvPr id="12" name="Picture 11" descr="Tendril3.png"/>
          <p:cNvPicPr>
            <a:picLocks noChangeAspect="1"/>
          </p:cNvPicPr>
          <p:nvPr/>
        </p:nvPicPr>
        <p:blipFill>
          <a:blip r:embed="rId18" cstate="print">
            <a:duotone>
              <a:prstClr val="black"/>
              <a:schemeClr val="accent6">
                <a:tint val="45000"/>
                <a:satMod val="400000"/>
              </a:schemeClr>
            </a:duotone>
            <a:lum bright="23000" contrast="79000"/>
          </a:blip>
          <a:stretch>
            <a:fillRect/>
          </a:stretch>
        </p:blipFill>
        <p:spPr>
          <a:xfrm>
            <a:off x="3602898" y="2057698"/>
            <a:ext cx="2175710" cy="1120920"/>
          </a:xfrm>
          <a:prstGeom prst="rect">
            <a:avLst/>
          </a:prstGeom>
        </p:spPr>
      </p:pic>
      <p:pic>
        <p:nvPicPr>
          <p:cNvPr id="13" name="Picture 12" descr="Tendril4.png"/>
          <p:cNvPicPr>
            <a:picLocks noChangeAspect="1"/>
          </p:cNvPicPr>
          <p:nvPr/>
        </p:nvPicPr>
        <p:blipFill>
          <a:blip r:embed="rId19" cstate="print">
            <a:duotone>
              <a:prstClr val="black"/>
              <a:schemeClr val="accent6">
                <a:tint val="45000"/>
                <a:satMod val="400000"/>
              </a:schemeClr>
            </a:duotone>
            <a:lum bright="9000" contrast="74000"/>
          </a:blip>
          <a:stretch>
            <a:fillRect/>
          </a:stretch>
        </p:blipFill>
        <p:spPr>
          <a:xfrm>
            <a:off x="2300253" y="2618158"/>
            <a:ext cx="1005842" cy="1252731"/>
          </a:xfrm>
          <a:prstGeom prst="rect">
            <a:avLst/>
          </a:prstGeom>
        </p:spPr>
      </p:pic>
      <p:pic>
        <p:nvPicPr>
          <p:cNvPr id="14" name="Picture 13" descr="Tendril5.png"/>
          <p:cNvPicPr>
            <a:picLocks noChangeAspect="1"/>
          </p:cNvPicPr>
          <p:nvPr/>
        </p:nvPicPr>
        <p:blipFill>
          <a:blip r:embed="rId20" cstate="print">
            <a:duotone>
              <a:prstClr val="black"/>
              <a:schemeClr val="accent6">
                <a:tint val="45000"/>
                <a:satMod val="400000"/>
              </a:schemeClr>
            </a:duotone>
            <a:lum bright="10000" contrast="77000"/>
          </a:blip>
          <a:stretch>
            <a:fillRect/>
          </a:stretch>
        </p:blipFill>
        <p:spPr>
          <a:xfrm>
            <a:off x="1177062" y="2434548"/>
            <a:ext cx="1240539" cy="530353"/>
          </a:xfrm>
          <a:prstGeom prst="rect">
            <a:avLst/>
          </a:prstGeom>
        </p:spPr>
      </p:pic>
      <p:pic>
        <p:nvPicPr>
          <p:cNvPr id="15" name="Picture 14" descr="Tendril6.png"/>
          <p:cNvPicPr>
            <a:picLocks noChangeAspect="1"/>
          </p:cNvPicPr>
          <p:nvPr/>
        </p:nvPicPr>
        <p:blipFill>
          <a:blip r:embed="rId21" cstate="print">
            <a:duotone>
              <a:prstClr val="black"/>
              <a:schemeClr val="accent6">
                <a:tint val="45000"/>
                <a:satMod val="400000"/>
              </a:schemeClr>
            </a:duotone>
            <a:lum bright="15000" contrast="72000"/>
          </a:blip>
          <a:stretch>
            <a:fillRect/>
          </a:stretch>
        </p:blipFill>
        <p:spPr>
          <a:xfrm>
            <a:off x="3176177" y="2495249"/>
            <a:ext cx="426721" cy="402337"/>
          </a:xfrm>
          <a:prstGeom prst="rect">
            <a:avLst/>
          </a:prstGeom>
        </p:spPr>
      </p:pic>
      <p:pic>
        <p:nvPicPr>
          <p:cNvPr id="16" name="Picture 15" descr="Tendril8.png"/>
          <p:cNvPicPr>
            <a:picLocks noChangeAspect="1"/>
          </p:cNvPicPr>
          <p:nvPr/>
        </p:nvPicPr>
        <p:blipFill>
          <a:blip r:embed="rId22" cstate="print">
            <a:duotone>
              <a:prstClr val="black"/>
              <a:schemeClr val="accent6">
                <a:tint val="45000"/>
                <a:satMod val="400000"/>
              </a:schemeClr>
            </a:duotone>
            <a:lum contrast="43000"/>
          </a:blip>
          <a:stretch>
            <a:fillRect/>
          </a:stretch>
        </p:blipFill>
        <p:spPr>
          <a:xfrm>
            <a:off x="4979640" y="1334218"/>
            <a:ext cx="666559" cy="373922"/>
          </a:xfrm>
          <a:prstGeom prst="rect">
            <a:avLst/>
          </a:prstGeom>
        </p:spPr>
      </p:pic>
      <p:pic>
        <p:nvPicPr>
          <p:cNvPr id="19" name="Picture 18" descr="Tendril9.png"/>
          <p:cNvPicPr>
            <a:picLocks noChangeAspect="1"/>
          </p:cNvPicPr>
          <p:nvPr/>
        </p:nvPicPr>
        <p:blipFill>
          <a:blip r:embed="rId23" cstate="print">
            <a:duotone>
              <a:prstClr val="black"/>
              <a:schemeClr val="accent6">
                <a:tint val="45000"/>
                <a:satMod val="400000"/>
              </a:schemeClr>
            </a:duotone>
            <a:lum bright="-11000" contrast="61000"/>
          </a:blip>
          <a:stretch>
            <a:fillRect/>
          </a:stretch>
        </p:blipFill>
        <p:spPr>
          <a:xfrm>
            <a:off x="5646199" y="1389773"/>
            <a:ext cx="1597155" cy="822962"/>
          </a:xfrm>
          <a:prstGeom prst="rect">
            <a:avLst/>
          </a:prstGeom>
        </p:spPr>
      </p:pic>
      <p:pic>
        <p:nvPicPr>
          <p:cNvPr id="21" name="Picture 20" descr="Tendril10.png"/>
          <p:cNvPicPr>
            <a:picLocks noChangeAspect="1"/>
          </p:cNvPicPr>
          <p:nvPr/>
        </p:nvPicPr>
        <p:blipFill>
          <a:blip r:embed="rId24" cstate="print">
            <a:duotone>
              <a:prstClr val="black"/>
              <a:schemeClr val="accent6">
                <a:tint val="45000"/>
                <a:satMod val="400000"/>
              </a:schemeClr>
            </a:duotone>
            <a:lum contrast="80000"/>
          </a:blip>
          <a:stretch>
            <a:fillRect/>
          </a:stretch>
        </p:blipFill>
        <p:spPr>
          <a:xfrm>
            <a:off x="6019800" y="475341"/>
            <a:ext cx="934213" cy="1161549"/>
          </a:xfrm>
          <a:prstGeom prst="rect">
            <a:avLst/>
          </a:prstGeom>
        </p:spPr>
      </p:pic>
      <p:pic>
        <p:nvPicPr>
          <p:cNvPr id="22" name="Picture 21" descr="Tendril14.png"/>
          <p:cNvPicPr>
            <a:picLocks noChangeAspect="1"/>
          </p:cNvPicPr>
          <p:nvPr/>
        </p:nvPicPr>
        <p:blipFill>
          <a:blip r:embed="rId25" cstate="print">
            <a:duotone>
              <a:prstClr val="black"/>
              <a:schemeClr val="accent6">
                <a:tint val="45000"/>
                <a:satMod val="400000"/>
              </a:schemeClr>
            </a:duotone>
            <a:lum contrast="64000"/>
          </a:blip>
          <a:stretch>
            <a:fillRect/>
          </a:stretch>
        </p:blipFill>
        <p:spPr>
          <a:xfrm>
            <a:off x="2903380" y="2027969"/>
            <a:ext cx="699518" cy="297002"/>
          </a:xfrm>
          <a:prstGeom prst="rect">
            <a:avLst/>
          </a:prstGeom>
        </p:spPr>
      </p:pic>
      <p:pic>
        <p:nvPicPr>
          <p:cNvPr id="26" name="Picture 25" descr="Tendril2.png"/>
          <p:cNvPicPr>
            <a:picLocks noChangeAspect="1"/>
          </p:cNvPicPr>
          <p:nvPr/>
        </p:nvPicPr>
        <p:blipFill>
          <a:blip r:embed="rId17" cstate="print">
            <a:duotone>
              <a:prstClr val="black"/>
              <a:schemeClr val="accent6">
                <a:tint val="45000"/>
                <a:satMod val="400000"/>
              </a:schemeClr>
            </a:duotone>
            <a:lum contrast="65000"/>
          </a:blip>
          <a:stretch>
            <a:fillRect/>
          </a:stretch>
        </p:blipFill>
        <p:spPr>
          <a:xfrm>
            <a:off x="5573521" y="1543311"/>
            <a:ext cx="3368597" cy="133846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0158" y="3341397"/>
            <a:ext cx="7772400" cy="947402"/>
          </a:xfrm>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sz="4800" b="1" dirty="0" smtClean="0">
                <a:ln w="50800"/>
                <a:solidFill>
                  <a:schemeClr val="bg1">
                    <a:shade val="50000"/>
                  </a:schemeClr>
                </a:solidFill>
                <a:effectLst>
                  <a:reflection blurRad="6350" stA="55000" endA="300" endPos="45500" dir="5400000" sy="-100000" algn="bl" rotWithShape="0"/>
                </a:effectLst>
              </a:rPr>
              <a:t>Reception and Readers Response Theory</a:t>
            </a:r>
            <a:endParaRPr lang="en-US" sz="4800" b="1" dirty="0">
              <a:ln w="50800"/>
              <a:solidFill>
                <a:schemeClr val="bg1">
                  <a:shade val="50000"/>
                </a:schemeClr>
              </a:solidFill>
              <a:effectLst>
                <a:reflection blurRad="6350" stA="55000" endA="300" endPos="45500" dir="5400000" sy="-100000" algn="bl" rotWithShape="0"/>
              </a:effectLst>
            </a:endParaRPr>
          </a:p>
        </p:txBody>
      </p:sp>
      <p:sp>
        <p:nvSpPr>
          <p:cNvPr id="3" name="Subtitle 2"/>
          <p:cNvSpPr>
            <a:spLocks noGrp="1"/>
          </p:cNvSpPr>
          <p:nvPr>
            <p:ph type="subTitle" idx="1"/>
          </p:nvPr>
        </p:nvSpPr>
        <p:spPr>
          <a:xfrm>
            <a:off x="425003" y="4623514"/>
            <a:ext cx="8287555" cy="1891585"/>
          </a:xfrm>
        </p:spPr>
        <p:txBody>
          <a:bodyPr/>
          <a:lstStyle/>
          <a:p>
            <a:pPr algn="r"/>
            <a:r>
              <a:rPr lang="en-US" dirty="0" smtClean="0">
                <a:solidFill>
                  <a:schemeClr val="tx2">
                    <a:lumMod val="40000"/>
                    <a:lumOff val="60000"/>
                  </a:schemeClr>
                </a:solidFill>
              </a:rPr>
              <a:t>Paul Franco</a:t>
            </a:r>
          </a:p>
          <a:p>
            <a:pPr algn="r"/>
            <a:r>
              <a:rPr lang="en-US" dirty="0" smtClean="0">
                <a:solidFill>
                  <a:schemeClr val="tx2">
                    <a:lumMod val="40000"/>
                    <a:lumOff val="60000"/>
                  </a:schemeClr>
                </a:solidFill>
              </a:rPr>
              <a:t>English 126</a:t>
            </a:r>
          </a:p>
          <a:p>
            <a:pPr algn="r"/>
            <a:r>
              <a:rPr lang="en-US" dirty="0" smtClean="0">
                <a:solidFill>
                  <a:schemeClr val="tx2">
                    <a:lumMod val="40000"/>
                    <a:lumOff val="60000"/>
                  </a:schemeClr>
                </a:solidFill>
              </a:rPr>
              <a:t>Prof: Evelyn Lugo</a:t>
            </a:r>
          </a:p>
          <a:p>
            <a:pPr algn="r"/>
            <a:r>
              <a:rPr lang="en-US" dirty="0" smtClean="0">
                <a:solidFill>
                  <a:schemeClr val="tx2">
                    <a:lumMod val="40000"/>
                    <a:lumOff val="60000"/>
                  </a:schemeClr>
                </a:solidFill>
              </a:rPr>
              <a:t>S00675977</a:t>
            </a:r>
            <a:endParaRPr lang="en-US" dirty="0">
              <a:solidFill>
                <a:schemeClr val="tx2">
                  <a:lumMod val="40000"/>
                  <a:lumOff val="60000"/>
                </a:schemeClr>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20000"/>
                    <a:lumOff val="80000"/>
                  </a:schemeClr>
                </a:solidFill>
                <a:effectLst>
                  <a:glow rad="228600">
                    <a:schemeClr val="accent6">
                      <a:satMod val="175000"/>
                      <a:alpha val="40000"/>
                    </a:schemeClr>
                  </a:glow>
                </a:effectLst>
              </a:rPr>
              <a:t>The End </a:t>
            </a:r>
            <a:endParaRPr lang="es-PR" dirty="0">
              <a:solidFill>
                <a:schemeClr val="accent5">
                  <a:lumMod val="20000"/>
                  <a:lumOff val="80000"/>
                </a:schemeClr>
              </a:solidFill>
              <a:effectLst>
                <a:glow rad="228600">
                  <a:schemeClr val="accent6">
                    <a:satMod val="175000"/>
                    <a:alpha val="40000"/>
                  </a:schemeClr>
                </a:glow>
              </a:effectLst>
            </a:endParaRPr>
          </a:p>
        </p:txBody>
      </p:sp>
      <p:pic>
        <p:nvPicPr>
          <p:cNvPr id="5" name="Content Placeholder 4" descr="586_suggs.jpg"/>
          <p:cNvPicPr>
            <a:picLocks noGrp="1" noChangeAspect="1"/>
          </p:cNvPicPr>
          <p:nvPr>
            <p:ph sz="half" idx="1"/>
          </p:nvPr>
        </p:nvPicPr>
        <p:blipFill>
          <a:blip r:embed="rId2" cstate="print"/>
          <a:stretch>
            <a:fillRect/>
          </a:stretch>
        </p:blipFill>
        <p:spPr>
          <a:xfrm>
            <a:off x="1781175" y="2499519"/>
            <a:ext cx="5581650" cy="31432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31830" y="274638"/>
            <a:ext cx="6754969" cy="1143000"/>
          </a:xfrm>
          <a:prstGeom prst="rect">
            <a:avLst/>
          </a:prstGeom>
        </p:spPr>
        <p:txBody>
          <a:bodyPr/>
          <a:lstStyle/>
          <a:p>
            <a:r>
              <a:rPr lang="en-US" dirty="0" smtClean="0">
                <a:solidFill>
                  <a:schemeClr val="accent6">
                    <a:lumMod val="75000"/>
                  </a:schemeClr>
                </a:solidFill>
              </a:rPr>
              <a:t>Reception Theory</a:t>
            </a:r>
            <a:endParaRPr lang="en-US" dirty="0">
              <a:solidFill>
                <a:schemeClr val="accent6">
                  <a:lumMod val="75000"/>
                </a:schemeClr>
              </a:solidFill>
            </a:endParaRPr>
          </a:p>
        </p:txBody>
      </p:sp>
      <p:sp>
        <p:nvSpPr>
          <p:cNvPr id="3" name="Content Placeholder 2"/>
          <p:cNvSpPr>
            <a:spLocks noGrp="1"/>
          </p:cNvSpPr>
          <p:nvPr>
            <p:ph idx="4294967295"/>
          </p:nvPr>
        </p:nvSpPr>
        <p:spPr>
          <a:xfrm>
            <a:off x="1125415" y="1094704"/>
            <a:ext cx="7561384" cy="5434885"/>
          </a:xfrm>
          <a:prstGeom prst="rect">
            <a:avLst/>
          </a:prstGeom>
        </p:spPr>
        <p:txBody>
          <a:bodyPr/>
          <a:lstStyle/>
          <a:p>
            <a:pPr>
              <a:buClr>
                <a:schemeClr val="accent6">
                  <a:lumMod val="75000"/>
                </a:schemeClr>
              </a:buClr>
              <a:buSzPct val="75000"/>
              <a:buNone/>
            </a:pPr>
            <a:r>
              <a:rPr lang="en-US" dirty="0" smtClean="0">
                <a:solidFill>
                  <a:srgbClr val="00C049"/>
                </a:solidFill>
              </a:rPr>
              <a:t>         </a:t>
            </a:r>
            <a:r>
              <a:rPr lang="en-US" dirty="0" smtClean="0">
                <a:solidFill>
                  <a:srgbClr val="00C049"/>
                </a:solidFill>
                <a:latin typeface="Arial Rounded MT Bold" pitchFamily="34" charset="0"/>
              </a:rPr>
              <a:t>Is a branch of modern literary studies concerned with the ways in which literary works are received by readers. "expectations" or frame of reference is based on the reader's past experience of literature and what preconceived notions about literature the reader possesses; the action of receiving, or taking in, physically or spatially. </a:t>
            </a:r>
            <a:endParaRPr lang="en-US" dirty="0">
              <a:solidFill>
                <a:srgbClr val="00C049"/>
              </a:solidFill>
              <a:latin typeface="Arial Rounded MT Bold" pitchFamily="34"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47114" y="0"/>
            <a:ext cx="8229600" cy="787791"/>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accent6">
                    <a:lumMod val="75000"/>
                  </a:schemeClr>
                </a:solidFill>
                <a:effectLst/>
                <a:uLnTx/>
                <a:uFillTx/>
                <a:latin typeface="+mj-lt"/>
                <a:ea typeface="+mj-ea"/>
                <a:cs typeface="+mj-cs"/>
              </a:rPr>
              <a:t>The Receiver</a:t>
            </a:r>
            <a:endParaRPr kumimoji="0" lang="es-PR" sz="4400" b="0" i="0" u="none" strike="noStrike" kern="1200" cap="none" spc="0" normalizeH="0" baseline="0" noProof="0" dirty="0">
              <a:ln>
                <a:noFill/>
              </a:ln>
              <a:solidFill>
                <a:schemeClr val="accent6">
                  <a:lumMod val="75000"/>
                </a:schemeClr>
              </a:solidFill>
              <a:effectLst/>
              <a:uLnTx/>
              <a:uFillTx/>
              <a:latin typeface="+mj-lt"/>
              <a:ea typeface="+mj-ea"/>
              <a:cs typeface="+mj-cs"/>
            </a:endParaRPr>
          </a:p>
        </p:txBody>
      </p:sp>
      <p:sp>
        <p:nvSpPr>
          <p:cNvPr id="3" name="Content Placeholder 2"/>
          <p:cNvSpPr txBox="1">
            <a:spLocks/>
          </p:cNvSpPr>
          <p:nvPr/>
        </p:nvSpPr>
        <p:spPr>
          <a:xfrm>
            <a:off x="914400" y="787791"/>
            <a:ext cx="8229600" cy="5039751"/>
          </a:xfrm>
          <a:prstGeom prst="rect">
            <a:avLst/>
          </a:prstGeom>
        </p:spPr>
        <p:txBody>
          <a:bodyPr/>
          <a:lstStyle/>
          <a:p>
            <a:pPr marL="342900" lvl="0" indent="-342900">
              <a:spcBef>
                <a:spcPct val="20000"/>
              </a:spcBef>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rgbClr val="00C049"/>
                </a:solidFill>
                <a:effectLst/>
                <a:uLnTx/>
                <a:uFillTx/>
                <a:latin typeface="Arial Rounded MT Bold" pitchFamily="34" charset="0"/>
              </a:rPr>
              <a:t>Its one of the crucial components of all media systems, with out it there would be no way of telling what people</a:t>
            </a:r>
            <a:r>
              <a:rPr kumimoji="0" lang="en-US" sz="3200" b="0" i="0" u="none" strike="noStrike" kern="1200" cap="none" spc="0" normalizeH="0" noProof="0" dirty="0" smtClean="0">
                <a:ln>
                  <a:noFill/>
                </a:ln>
                <a:solidFill>
                  <a:srgbClr val="00C049"/>
                </a:solidFill>
                <a:effectLst/>
                <a:uLnTx/>
                <a:uFillTx/>
                <a:latin typeface="Arial Rounded MT Bold" pitchFamily="34" charset="0"/>
              </a:rPr>
              <a:t> are saying because we couldn't receive the message.</a:t>
            </a:r>
            <a:r>
              <a:rPr lang="en-US" sz="3200" dirty="0" smtClean="0">
                <a:latin typeface="Arial Rounded MT Bold" pitchFamily="34" charset="0"/>
              </a:rPr>
              <a:t> </a:t>
            </a:r>
            <a:r>
              <a:rPr lang="en-US" sz="3200" dirty="0" smtClean="0">
                <a:solidFill>
                  <a:srgbClr val="00C049"/>
                </a:solidFill>
                <a:latin typeface="Arial Rounded MT Bold" pitchFamily="34" charset="0"/>
              </a:rPr>
              <a:t>the readers' receptions of a text are completely independent from the author's original intentions or the literary critics' interpretations of the text. The meaning of a text is defined by its readers' receptions: readers, not authors, make meaning</a:t>
            </a:r>
            <a:endParaRPr kumimoji="0" lang="en-US" sz="3200" b="0" i="0" u="none" strike="noStrike" kern="1200" cap="none" spc="0" normalizeH="0" noProof="0" dirty="0" smtClean="0">
              <a:ln>
                <a:noFill/>
              </a:ln>
              <a:solidFill>
                <a:srgbClr val="00C049"/>
              </a:solidFill>
              <a:effectLst/>
              <a:uLnTx/>
              <a:uFillTx/>
              <a:latin typeface="Arial Rounded MT Bold"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noProof="0" dirty="0" smtClean="0">
              <a:ln>
                <a:noFill/>
              </a:ln>
              <a:solidFill>
                <a:srgbClr val="00C049"/>
              </a:solidFill>
              <a:effectLst/>
              <a:uLnTx/>
              <a:uFillTx/>
              <a:latin typeface="Arial Black"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noProof="0" dirty="0" smtClean="0">
                <a:ln>
                  <a:noFill/>
                </a:ln>
                <a:solidFill>
                  <a:srgbClr val="00C049"/>
                </a:solidFill>
                <a:effectLst/>
                <a:uLnTx/>
                <a:uFillTx/>
                <a:latin typeface="Arial Black" pitchFamily="34" charset="0"/>
                <a:ea typeface="+mn-ea"/>
                <a:cs typeface="+mn-cs"/>
              </a:rPr>
              <a:t>   </a:t>
            </a:r>
            <a:r>
              <a:rPr kumimoji="0" lang="en-US" sz="3200" b="0" i="0" u="none" strike="noStrike" kern="1200" cap="none" spc="0" normalizeH="0" baseline="0" noProof="0" dirty="0" smtClean="0">
                <a:ln>
                  <a:noFill/>
                </a:ln>
                <a:solidFill>
                  <a:srgbClr val="00C049"/>
                </a:solidFill>
                <a:effectLst/>
                <a:uLnTx/>
                <a:uFillTx/>
                <a:latin typeface="Arial Black" pitchFamily="34" charset="0"/>
                <a:ea typeface="+mn-ea"/>
                <a:cs typeface="+mn-cs"/>
              </a:rPr>
              <a:t> </a:t>
            </a:r>
            <a:endParaRPr kumimoji="0" lang="es-PR" sz="3200" b="0" i="0" u="none" strike="noStrike" kern="1200" cap="none" spc="0" normalizeH="0" baseline="0" noProof="0" dirty="0">
              <a:ln>
                <a:noFill/>
              </a:ln>
              <a:solidFill>
                <a:srgbClr val="00C049"/>
              </a:solidFill>
              <a:effectLst/>
              <a:uLnTx/>
              <a:uFillTx/>
              <a:latin typeface="Arial Black" pitchFamily="34" charset="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dirty="0" smtClean="0">
                <a:solidFill>
                  <a:schemeClr val="accent6">
                    <a:lumMod val="75000"/>
                  </a:schemeClr>
                </a:solidFill>
              </a:rPr>
              <a:t>What places do we receive a message? </a:t>
            </a:r>
            <a:endParaRPr lang="es-PR" dirty="0">
              <a:solidFill>
                <a:schemeClr val="accent6">
                  <a:lumMod val="75000"/>
                </a:schemeClr>
              </a:solidFill>
            </a:endParaRPr>
          </a:p>
        </p:txBody>
      </p:sp>
      <p:sp>
        <p:nvSpPr>
          <p:cNvPr id="3" name="Content Placeholder 2"/>
          <p:cNvSpPr>
            <a:spLocks noGrp="1"/>
          </p:cNvSpPr>
          <p:nvPr>
            <p:ph sz="half" idx="1"/>
          </p:nvPr>
        </p:nvSpPr>
        <p:spPr>
          <a:xfrm>
            <a:off x="175846" y="1422753"/>
            <a:ext cx="4038600" cy="4525963"/>
          </a:xfrm>
        </p:spPr>
        <p:txBody>
          <a:bodyPr/>
          <a:lstStyle/>
          <a:p>
            <a:r>
              <a:rPr lang="en-US" dirty="0" smtClean="0">
                <a:solidFill>
                  <a:srgbClr val="00C049"/>
                </a:solidFill>
                <a:latin typeface="Arial Rounded MT Bold" pitchFamily="34" charset="0"/>
              </a:rPr>
              <a:t>Book</a:t>
            </a:r>
          </a:p>
          <a:p>
            <a:r>
              <a:rPr lang="en-US" dirty="0" smtClean="0">
                <a:solidFill>
                  <a:srgbClr val="00C049"/>
                </a:solidFill>
                <a:latin typeface="Arial Rounded MT Bold" pitchFamily="34" charset="0"/>
              </a:rPr>
              <a:t>Movies </a:t>
            </a:r>
            <a:endParaRPr lang="en-US" dirty="0" smtClean="0">
              <a:solidFill>
                <a:srgbClr val="00C049"/>
              </a:solidFill>
              <a:latin typeface="Arial Rounded MT Bold" pitchFamily="34" charset="0"/>
            </a:endParaRPr>
          </a:p>
          <a:p>
            <a:r>
              <a:rPr lang="en-US" dirty="0" smtClean="0">
                <a:solidFill>
                  <a:srgbClr val="00C049"/>
                </a:solidFill>
                <a:latin typeface="Arial Rounded MT Bold" pitchFamily="34" charset="0"/>
              </a:rPr>
              <a:t>Tele vision</a:t>
            </a:r>
          </a:p>
          <a:p>
            <a:r>
              <a:rPr lang="en-US" dirty="0" smtClean="0">
                <a:solidFill>
                  <a:srgbClr val="00C049"/>
                </a:solidFill>
                <a:latin typeface="Arial Rounded MT Bold" pitchFamily="34" charset="0"/>
              </a:rPr>
              <a:t>Newspaper</a:t>
            </a:r>
          </a:p>
          <a:p>
            <a:r>
              <a:rPr lang="en-US" dirty="0" smtClean="0">
                <a:solidFill>
                  <a:srgbClr val="00C049"/>
                </a:solidFill>
                <a:latin typeface="Arial Rounded MT Bold" pitchFamily="34" charset="0"/>
              </a:rPr>
              <a:t>Mail</a:t>
            </a:r>
          </a:p>
          <a:p>
            <a:r>
              <a:rPr lang="en-US" dirty="0" smtClean="0">
                <a:solidFill>
                  <a:srgbClr val="00C049"/>
                </a:solidFill>
                <a:latin typeface="Arial Rounded MT Bold" pitchFamily="34" charset="0"/>
              </a:rPr>
              <a:t>Langue </a:t>
            </a:r>
          </a:p>
          <a:p>
            <a:r>
              <a:rPr lang="en-US" dirty="0" smtClean="0">
                <a:solidFill>
                  <a:srgbClr val="00C049"/>
                </a:solidFill>
                <a:latin typeface="Arial Rounded MT Bold" pitchFamily="34" charset="0"/>
              </a:rPr>
              <a:t>Radio</a:t>
            </a:r>
          </a:p>
          <a:p>
            <a:r>
              <a:rPr lang="en-US" dirty="0" smtClean="0">
                <a:solidFill>
                  <a:srgbClr val="00C049"/>
                </a:solidFill>
                <a:latin typeface="Arial Rounded MT Bold" pitchFamily="34" charset="0"/>
              </a:rPr>
              <a:t>Music</a:t>
            </a:r>
          </a:p>
          <a:p>
            <a:r>
              <a:rPr lang="en-US" dirty="0" smtClean="0">
                <a:solidFill>
                  <a:srgbClr val="00C049"/>
                </a:solidFill>
                <a:latin typeface="Arial Rounded MT Bold" pitchFamily="34" charset="0"/>
              </a:rPr>
              <a:t>Internet</a:t>
            </a:r>
          </a:p>
          <a:p>
            <a:r>
              <a:rPr lang="en-US" dirty="0" smtClean="0">
                <a:solidFill>
                  <a:srgbClr val="00C049"/>
                </a:solidFill>
                <a:latin typeface="Arial Rounded MT Bold" pitchFamily="34" charset="0"/>
              </a:rPr>
              <a:t>Video Chat</a:t>
            </a:r>
            <a:endParaRPr lang="es-PR" dirty="0">
              <a:solidFill>
                <a:srgbClr val="00C049"/>
              </a:solidFill>
              <a:latin typeface="Arial Rounded MT Bold" pitchFamily="34" charset="0"/>
            </a:endParaRPr>
          </a:p>
        </p:txBody>
      </p:sp>
      <p:pic>
        <p:nvPicPr>
          <p:cNvPr id="6" name="Picture 5" descr="12316861951931359250rg1024_cartoon_tv.svg.hi.png"/>
          <p:cNvPicPr>
            <a:picLocks noChangeAspect="1"/>
          </p:cNvPicPr>
          <p:nvPr/>
        </p:nvPicPr>
        <p:blipFill>
          <a:blip r:embed="rId2" cstate="print"/>
          <a:stretch>
            <a:fillRect/>
          </a:stretch>
        </p:blipFill>
        <p:spPr>
          <a:xfrm>
            <a:off x="5805615" y="2954215"/>
            <a:ext cx="2638534" cy="2988340"/>
          </a:xfrm>
          <a:prstGeom prst="rect">
            <a:avLst/>
          </a:prstGeom>
        </p:spPr>
      </p:pic>
      <p:pic>
        <p:nvPicPr>
          <p:cNvPr id="7" name="Picture 6" descr="gobooks.jpg"/>
          <p:cNvPicPr>
            <a:picLocks noChangeAspect="1"/>
          </p:cNvPicPr>
          <p:nvPr/>
        </p:nvPicPr>
        <p:blipFill>
          <a:blip r:embed="rId3" cstate="print"/>
          <a:stretch>
            <a:fillRect/>
          </a:stretch>
        </p:blipFill>
        <p:spPr>
          <a:xfrm>
            <a:off x="3465304" y="3685735"/>
            <a:ext cx="2060991" cy="2500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963268">
            <a:off x="474785" y="2518116"/>
            <a:ext cx="8458200" cy="2045921"/>
          </a:xfrm>
        </p:spPr>
        <p:txBody>
          <a:bodyPr>
            <a:scene3d>
              <a:camera prst="orthographicFront"/>
              <a:lightRig rig="flat" dir="tl"/>
            </a:scene3d>
            <a:sp3d contourW="19050" prstMaterial="clear">
              <a:bevelT w="50800" h="50800"/>
              <a:contourClr>
                <a:schemeClr val="accent5">
                  <a:tint val="70000"/>
                  <a:satMod val="180000"/>
                  <a:alpha val="70000"/>
                </a:schemeClr>
              </a:contourClr>
            </a:sp3d>
          </a:bodyPr>
          <a:lstStyle/>
          <a:p>
            <a:r>
              <a:rPr lang="en-US" sz="6000" b="1" dirty="0" smtClean="0">
                <a:ln/>
                <a:solidFill>
                  <a:schemeClr val="accent5">
                    <a:tint val="50000"/>
                    <a:satMod val="180000"/>
                  </a:schemeClr>
                </a:solidFill>
                <a:effectLst>
                  <a:glow rad="228600">
                    <a:schemeClr val="accent1">
                      <a:satMod val="175000"/>
                      <a:alpha val="40000"/>
                    </a:schemeClr>
                  </a:glow>
                </a:effectLst>
                <a:latin typeface="Arial Rounded MT Bold" pitchFamily="34" charset="0"/>
              </a:rPr>
              <a:t>Readers Response</a:t>
            </a:r>
            <a:endParaRPr lang="es-PR" sz="6000" b="1" dirty="0">
              <a:ln/>
              <a:solidFill>
                <a:schemeClr val="accent5">
                  <a:tint val="50000"/>
                  <a:satMod val="180000"/>
                </a:schemeClr>
              </a:solidFill>
              <a:effectLst>
                <a:glow rad="228600">
                  <a:schemeClr val="accent1">
                    <a:satMod val="175000"/>
                    <a:alpha val="40000"/>
                  </a:schemeClr>
                </a:glow>
              </a:effectLst>
              <a:latin typeface="Arial Rounded MT Bold"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47114" y="0"/>
            <a:ext cx="8229600" cy="787791"/>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accent6">
                    <a:lumMod val="75000"/>
                  </a:schemeClr>
                </a:solidFill>
                <a:effectLst/>
                <a:uLnTx/>
                <a:uFillTx/>
                <a:latin typeface="+mj-lt"/>
                <a:ea typeface="+mj-ea"/>
                <a:cs typeface="+mj-cs"/>
              </a:rPr>
              <a:t>Readers Response</a:t>
            </a:r>
            <a:endParaRPr kumimoji="0" lang="es-PR" sz="4400" b="0" i="0" u="none" strike="noStrike" kern="1200" cap="none" spc="0" normalizeH="0" baseline="0" noProof="0" dirty="0">
              <a:ln>
                <a:noFill/>
              </a:ln>
              <a:solidFill>
                <a:schemeClr val="accent6">
                  <a:lumMod val="75000"/>
                </a:schemeClr>
              </a:solidFill>
              <a:effectLst/>
              <a:uLnTx/>
              <a:uFillTx/>
              <a:latin typeface="+mj-lt"/>
              <a:ea typeface="+mj-ea"/>
              <a:cs typeface="+mj-cs"/>
            </a:endParaRPr>
          </a:p>
        </p:txBody>
      </p:sp>
      <p:sp>
        <p:nvSpPr>
          <p:cNvPr id="3" name="Content Placeholder 2"/>
          <p:cNvSpPr txBox="1">
            <a:spLocks/>
          </p:cNvSpPr>
          <p:nvPr/>
        </p:nvSpPr>
        <p:spPr>
          <a:xfrm>
            <a:off x="914400" y="787791"/>
            <a:ext cx="8229600" cy="503975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noProof="0" dirty="0" smtClean="0">
              <a:ln>
                <a:noFill/>
              </a:ln>
              <a:solidFill>
                <a:srgbClr val="00C049"/>
              </a:solidFill>
              <a:effectLst/>
              <a:uLnTx/>
              <a:uFillTx/>
              <a:latin typeface="Arial Black"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noProof="0" dirty="0" smtClean="0">
                <a:ln>
                  <a:noFill/>
                </a:ln>
                <a:solidFill>
                  <a:srgbClr val="00C049"/>
                </a:solidFill>
                <a:effectLst/>
                <a:uLnTx/>
                <a:uFillTx/>
                <a:latin typeface="Arial Black" pitchFamily="34" charset="0"/>
                <a:ea typeface="+mn-ea"/>
                <a:cs typeface="+mn-cs"/>
              </a:rPr>
              <a:t>   </a:t>
            </a:r>
            <a:r>
              <a:rPr kumimoji="0" lang="en-US" sz="3200" b="0" i="0" u="none" strike="noStrike" kern="1200" cap="none" spc="0" normalizeH="0" baseline="0" noProof="0" dirty="0" smtClean="0">
                <a:ln>
                  <a:noFill/>
                </a:ln>
                <a:solidFill>
                  <a:srgbClr val="00C049"/>
                </a:solidFill>
                <a:effectLst/>
                <a:uLnTx/>
                <a:uFillTx/>
                <a:latin typeface="Arial Black" pitchFamily="34" charset="0"/>
                <a:ea typeface="+mn-ea"/>
                <a:cs typeface="+mn-cs"/>
              </a:rPr>
              <a:t> </a:t>
            </a:r>
            <a:endParaRPr kumimoji="0" lang="es-PR" sz="3200" b="0" i="0" u="none" strike="noStrike" kern="1200" cap="none" spc="0" normalizeH="0" baseline="0" noProof="0" dirty="0">
              <a:ln>
                <a:noFill/>
              </a:ln>
              <a:solidFill>
                <a:srgbClr val="00C049"/>
              </a:solidFill>
              <a:effectLst/>
              <a:uLnTx/>
              <a:uFillTx/>
              <a:latin typeface="Arial Black" pitchFamily="34" charset="0"/>
              <a:ea typeface="+mn-ea"/>
              <a:cs typeface="+mn-cs"/>
            </a:endParaRPr>
          </a:p>
        </p:txBody>
      </p:sp>
      <p:sp>
        <p:nvSpPr>
          <p:cNvPr id="4" name="Content Placeholder 2"/>
          <p:cNvSpPr txBox="1">
            <a:spLocks/>
          </p:cNvSpPr>
          <p:nvPr/>
        </p:nvSpPr>
        <p:spPr>
          <a:xfrm>
            <a:off x="1066800" y="940191"/>
            <a:ext cx="8229600" cy="5039751"/>
          </a:xfrm>
          <a:prstGeom prst="rect">
            <a:avLst/>
          </a:prstGeom>
        </p:spPr>
        <p:txBody>
          <a:bodyPr/>
          <a:lstStyle/>
          <a:p>
            <a:pPr marL="342900" lvl="0" indent="-342900">
              <a:spcBef>
                <a:spcPct val="20000"/>
              </a:spcBef>
            </a:pPr>
            <a:r>
              <a:rPr lang="en-US" sz="3200" dirty="0" smtClean="0">
                <a:solidFill>
                  <a:srgbClr val="00C049"/>
                </a:solidFill>
                <a:latin typeface="Arial Rounded MT Bold" pitchFamily="34" charset="0"/>
              </a:rPr>
              <a:t>     Is basically an idea where the meaning happens while reading, between the text and the reader. literary theory that focus on the responses of readers to literary works, rather than on the works themselves considered as self‐contained entities.</a:t>
            </a:r>
            <a:r>
              <a:rPr lang="en-US" sz="3200" dirty="0" smtClean="0"/>
              <a:t/>
            </a:r>
            <a:br>
              <a:rPr lang="en-US" sz="3200" dirty="0" smtClean="0"/>
            </a:br>
            <a:r>
              <a:rPr lang="en-US" sz="3200" dirty="0" smtClean="0"/>
              <a:t/>
            </a:r>
            <a:br>
              <a:rPr lang="en-US" sz="3200" dirty="0" smtClean="0"/>
            </a:br>
            <a:endParaRPr kumimoji="0" lang="es-PR" sz="3200" b="0" i="0" u="none" strike="noStrike" kern="1200" cap="none" spc="0" normalizeH="0" baseline="0" noProof="0" dirty="0">
              <a:ln>
                <a:noFill/>
              </a:ln>
              <a:solidFill>
                <a:srgbClr val="00C049"/>
              </a:solidFill>
              <a:effectLst/>
              <a:uLnTx/>
              <a:uFillTx/>
              <a:latin typeface="Arial Black" pitchFamily="34" charset="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Styles</a:t>
            </a:r>
            <a:endParaRPr lang="es-PR" dirty="0">
              <a:solidFill>
                <a:schemeClr val="accent6">
                  <a:lumMod val="75000"/>
                </a:schemeClr>
              </a:solidFill>
            </a:endParaRPr>
          </a:p>
        </p:txBody>
      </p:sp>
      <p:sp>
        <p:nvSpPr>
          <p:cNvPr id="3" name="Content Placeholder 2"/>
          <p:cNvSpPr>
            <a:spLocks noGrp="1"/>
          </p:cNvSpPr>
          <p:nvPr>
            <p:ph sz="half" idx="1"/>
          </p:nvPr>
        </p:nvSpPr>
        <p:spPr>
          <a:xfrm>
            <a:off x="765517" y="1600200"/>
            <a:ext cx="7921283" cy="2817055"/>
          </a:xfrm>
        </p:spPr>
        <p:txBody>
          <a:bodyPr/>
          <a:lstStyle/>
          <a:p>
            <a:pPr>
              <a:buNone/>
            </a:pPr>
            <a:r>
              <a:rPr lang="en-US" sz="3500" dirty="0" smtClean="0">
                <a:latin typeface="Arial Rounded MT Bold" pitchFamily="34" charset="0"/>
              </a:rPr>
              <a:t>      </a:t>
            </a:r>
            <a:r>
              <a:rPr lang="en-US" sz="3500" dirty="0" smtClean="0">
                <a:solidFill>
                  <a:srgbClr val="00C049"/>
                </a:solidFill>
                <a:latin typeface="Arial Rounded MT Bold" pitchFamily="34" charset="0"/>
              </a:rPr>
              <a:t>There some styles or identity themes of readers are similar in the next slides I will speak of the styles of readers response.</a:t>
            </a:r>
            <a:endParaRPr lang="es-PR" sz="3500" dirty="0">
              <a:solidFill>
                <a:srgbClr val="00C049"/>
              </a:solidFill>
              <a:latin typeface="Arial Rounded MT Bold"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latin typeface="Arial Rounded MT Bold" pitchFamily="34" charset="0"/>
              </a:rPr>
              <a:t>Styles</a:t>
            </a:r>
            <a:endParaRPr lang="es-PR" dirty="0">
              <a:solidFill>
                <a:schemeClr val="accent6">
                  <a:lumMod val="75000"/>
                </a:schemeClr>
              </a:solidFill>
              <a:latin typeface="Arial Rounded MT Bold" pitchFamily="34" charset="0"/>
            </a:endParaRPr>
          </a:p>
        </p:txBody>
      </p:sp>
      <p:sp>
        <p:nvSpPr>
          <p:cNvPr id="3" name="Content Placeholder 2"/>
          <p:cNvSpPr>
            <a:spLocks noGrp="1"/>
          </p:cNvSpPr>
          <p:nvPr>
            <p:ph sz="half" idx="1"/>
          </p:nvPr>
        </p:nvSpPr>
        <p:spPr/>
        <p:txBody>
          <a:bodyPr/>
          <a:lstStyle/>
          <a:p>
            <a:r>
              <a:rPr lang="es-PR" dirty="0" err="1" smtClean="0">
                <a:solidFill>
                  <a:srgbClr val="00C049"/>
                </a:solidFill>
                <a:latin typeface="Arial Rounded MT Bold" pitchFamily="34" charset="0"/>
              </a:rPr>
              <a:t>Character</a:t>
            </a:r>
            <a:r>
              <a:rPr lang="es-PR" dirty="0" smtClean="0">
                <a:solidFill>
                  <a:srgbClr val="00C049"/>
                </a:solidFill>
                <a:latin typeface="Arial Rounded MT Bold" pitchFamily="34" charset="0"/>
              </a:rPr>
              <a:t>-</a:t>
            </a:r>
            <a:r>
              <a:rPr lang="es-PR" dirty="0" err="1" smtClean="0">
                <a:solidFill>
                  <a:srgbClr val="00C049"/>
                </a:solidFill>
                <a:latin typeface="Arial Rounded MT Bold" pitchFamily="34" charset="0"/>
              </a:rPr>
              <a:t>Action</a:t>
            </a:r>
            <a:r>
              <a:rPr lang="es-PR" dirty="0" smtClean="0">
                <a:solidFill>
                  <a:srgbClr val="00C049"/>
                </a:solidFill>
                <a:latin typeface="Arial Rounded MT Bold" pitchFamily="34" charset="0"/>
              </a:rPr>
              <a:t>-Moral Style- </a:t>
            </a:r>
            <a:r>
              <a:rPr lang="en-US" dirty="0" smtClean="0">
                <a:solidFill>
                  <a:srgbClr val="00C049"/>
                </a:solidFill>
                <a:latin typeface="Arial Rounded MT Bold" pitchFamily="34" charset="0"/>
              </a:rPr>
              <a:t>treat literature as coextensive with experience.</a:t>
            </a:r>
          </a:p>
          <a:p>
            <a:r>
              <a:rPr lang="es-PR" dirty="0" err="1" smtClean="0">
                <a:solidFill>
                  <a:srgbClr val="00C049"/>
                </a:solidFill>
                <a:latin typeface="Arial Rounded MT Bold" pitchFamily="34" charset="0"/>
              </a:rPr>
              <a:t>Diggers</a:t>
            </a:r>
            <a:r>
              <a:rPr lang="es-PR" dirty="0" smtClean="0">
                <a:solidFill>
                  <a:srgbClr val="00C049"/>
                </a:solidFill>
                <a:latin typeface="Arial Rounded MT Bold" pitchFamily="34" charset="0"/>
              </a:rPr>
              <a:t> </a:t>
            </a:r>
            <a:r>
              <a:rPr lang="es-PR" dirty="0" err="1" smtClean="0">
                <a:solidFill>
                  <a:srgbClr val="00C049"/>
                </a:solidFill>
                <a:latin typeface="Arial Rounded MT Bold" pitchFamily="34" charset="0"/>
              </a:rPr>
              <a:t>for</a:t>
            </a:r>
            <a:r>
              <a:rPr lang="es-PR" dirty="0" smtClean="0">
                <a:solidFill>
                  <a:srgbClr val="00C049"/>
                </a:solidFill>
                <a:latin typeface="Arial Rounded MT Bold" pitchFamily="34" charset="0"/>
              </a:rPr>
              <a:t> </a:t>
            </a:r>
            <a:r>
              <a:rPr lang="es-PR" dirty="0" err="1" smtClean="0">
                <a:solidFill>
                  <a:srgbClr val="00C049"/>
                </a:solidFill>
                <a:latin typeface="Arial Rounded MT Bold" pitchFamily="34" charset="0"/>
              </a:rPr>
              <a:t>Secrets</a:t>
            </a:r>
            <a:r>
              <a:rPr lang="es-PR" dirty="0" smtClean="0">
                <a:solidFill>
                  <a:srgbClr val="00C049"/>
                </a:solidFill>
                <a:latin typeface="Arial Rounded MT Bold" pitchFamily="34" charset="0"/>
              </a:rPr>
              <a:t>-</a:t>
            </a:r>
            <a:r>
              <a:rPr lang="en-US" dirty="0" smtClean="0">
                <a:solidFill>
                  <a:srgbClr val="00C049"/>
                </a:solidFill>
                <a:latin typeface="Arial Rounded MT Bold" pitchFamily="34" charset="0"/>
              </a:rPr>
              <a:t> find hidden meanings in </a:t>
            </a:r>
            <a:r>
              <a:rPr lang="en-US" dirty="0" err="1" smtClean="0">
                <a:solidFill>
                  <a:srgbClr val="00C049"/>
                </a:solidFill>
                <a:latin typeface="Arial Rounded MT Bold" pitchFamily="34" charset="0"/>
              </a:rPr>
              <a:t>literature,psychoanalyze</a:t>
            </a:r>
            <a:r>
              <a:rPr lang="en-US" dirty="0" smtClean="0">
                <a:solidFill>
                  <a:srgbClr val="00C049"/>
                </a:solidFill>
                <a:latin typeface="Arial Rounded MT Bold" pitchFamily="34" charset="0"/>
              </a:rPr>
              <a:t> motives of characters, etc.</a:t>
            </a:r>
            <a:endParaRPr lang="es-PR" dirty="0">
              <a:solidFill>
                <a:srgbClr val="00C049"/>
              </a:solidFill>
              <a:latin typeface="Arial Rounded MT Bold" pitchFamily="34" charset="0"/>
            </a:endParaRPr>
          </a:p>
        </p:txBody>
      </p:sp>
      <p:sp>
        <p:nvSpPr>
          <p:cNvPr id="4" name="Content Placeholder 3"/>
          <p:cNvSpPr>
            <a:spLocks noGrp="1"/>
          </p:cNvSpPr>
          <p:nvPr>
            <p:ph sz="half" idx="2"/>
          </p:nvPr>
        </p:nvSpPr>
        <p:spPr/>
        <p:txBody>
          <a:bodyPr/>
          <a:lstStyle/>
          <a:p>
            <a:r>
              <a:rPr lang="es-PR" dirty="0" err="1" smtClean="0">
                <a:solidFill>
                  <a:srgbClr val="00C049"/>
                </a:solidFill>
                <a:latin typeface="Arial Rounded MT Bold" pitchFamily="34" charset="0"/>
              </a:rPr>
              <a:t>Anthropologists</a:t>
            </a:r>
            <a:r>
              <a:rPr lang="es-PR" dirty="0" smtClean="0">
                <a:solidFill>
                  <a:srgbClr val="00C049"/>
                </a:solidFill>
                <a:latin typeface="Arial Rounded MT Bold" pitchFamily="34" charset="0"/>
              </a:rPr>
              <a:t>-</a:t>
            </a:r>
            <a:r>
              <a:rPr lang="en-US" dirty="0" smtClean="0">
                <a:solidFill>
                  <a:srgbClr val="00C049"/>
                </a:solidFill>
                <a:latin typeface="Arial Rounded MT Bold" pitchFamily="34" charset="0"/>
              </a:rPr>
              <a:t> look for cultural patterns, norms, values.</a:t>
            </a:r>
          </a:p>
          <a:p>
            <a:endParaRPr lang="es-P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Types of readers</a:t>
            </a:r>
            <a:endParaRPr lang="es-PR" dirty="0">
              <a:solidFill>
                <a:schemeClr val="accent6">
                  <a:lumMod val="75000"/>
                </a:schemeClr>
              </a:solidFill>
            </a:endParaRPr>
          </a:p>
        </p:txBody>
      </p:sp>
      <p:sp>
        <p:nvSpPr>
          <p:cNvPr id="3" name="Content Placeholder 2"/>
          <p:cNvSpPr>
            <a:spLocks noGrp="1"/>
          </p:cNvSpPr>
          <p:nvPr>
            <p:ph sz="half" idx="1"/>
          </p:nvPr>
        </p:nvSpPr>
        <p:spPr>
          <a:xfrm>
            <a:off x="457200" y="1600200"/>
            <a:ext cx="8229600" cy="4885006"/>
          </a:xfrm>
        </p:spPr>
        <p:txBody>
          <a:bodyPr/>
          <a:lstStyle/>
          <a:p>
            <a:pPr>
              <a:buNone/>
            </a:pPr>
            <a:r>
              <a:rPr lang="en-US" dirty="0" smtClean="0"/>
              <a:t> </a:t>
            </a:r>
            <a:r>
              <a:rPr lang="en-US" dirty="0" smtClean="0">
                <a:solidFill>
                  <a:srgbClr val="00C049"/>
                </a:solidFill>
                <a:latin typeface="Arial Rounded MT Bold" pitchFamily="34" charset="0"/>
              </a:rPr>
              <a:t>There are two types of readers:</a:t>
            </a:r>
          </a:p>
          <a:p>
            <a:r>
              <a:rPr lang="en-US" dirty="0" smtClean="0">
                <a:solidFill>
                  <a:srgbClr val="00C049"/>
                </a:solidFill>
                <a:latin typeface="Arial Rounded MT Bold" pitchFamily="34" charset="0"/>
              </a:rPr>
              <a:t>The implied reader, who is established by the response-inviting structures of the text; this type of reader is assumed and created by the work itself.</a:t>
            </a:r>
          </a:p>
          <a:p>
            <a:endParaRPr lang="en-US" dirty="0" smtClean="0">
              <a:solidFill>
                <a:srgbClr val="00C049"/>
              </a:solidFill>
              <a:latin typeface="Arial Rounded MT Bold" pitchFamily="34" charset="0"/>
            </a:endParaRPr>
          </a:p>
          <a:p>
            <a:r>
              <a:rPr lang="en-US" dirty="0" smtClean="0">
                <a:solidFill>
                  <a:srgbClr val="00C049"/>
                </a:solidFill>
                <a:latin typeface="Arial Rounded MT Bold" pitchFamily="34" charset="0"/>
              </a:rPr>
              <a:t>The actual reader, who brings his/her own experiences and preoccupations to the text.</a:t>
            </a:r>
            <a:endParaRPr lang="es-PR" dirty="0">
              <a:solidFill>
                <a:srgbClr val="00C049"/>
              </a:solidFill>
              <a:latin typeface="Arial Rounded MT Bold"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S03000417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50D47C3-953C-4DAD-ABE6-F70387CD36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TS030004172</Template>
  <TotalTime>84</TotalTime>
  <Words>299</Words>
  <Application>Microsoft Office PowerPoint</Application>
  <PresentationFormat>On-screen Show (4:3)</PresentationFormat>
  <Paragraphs>39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TS030004172</vt:lpstr>
      <vt:lpstr>Reception and Readers Response Theory</vt:lpstr>
      <vt:lpstr>Reception Theory</vt:lpstr>
      <vt:lpstr>Slide 3</vt:lpstr>
      <vt:lpstr>What places do we receive a message? </vt:lpstr>
      <vt:lpstr>Readers Response</vt:lpstr>
      <vt:lpstr>Slide 6</vt:lpstr>
      <vt:lpstr>Styles</vt:lpstr>
      <vt:lpstr>Styles</vt:lpstr>
      <vt:lpstr>Types of readers</vt:lpstr>
      <vt:lpstr>The End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Reception Theory</dc:title>
  <dc:creator>Silver Phoenix</dc:creator>
  <cp:lastModifiedBy>Silver Phoenix</cp:lastModifiedBy>
  <cp:revision>12</cp:revision>
  <dcterms:created xsi:type="dcterms:W3CDTF">2011-02-11T02:08:01Z</dcterms:created>
  <dcterms:modified xsi:type="dcterms:W3CDTF">2011-03-08T19:08:46Z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TC300041729990</vt:lpwstr>
  </property>
</Properties>
</file>